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1C462-AEA5-7BF4-4ED2-27676D9F5CE4}" v="236" dt="2023-11-28T21:33:23.356"/>
    <p1510:client id="{1F3E51D4-98BF-4490-F354-D94C8B4A4757}" v="121" dt="2023-11-28T19:33:00.983"/>
    <p1510:client id="{45EFE643-E53F-427F-87BB-8992C9D5FEB3}" v="89" dt="2023-11-28T19:07:46.836"/>
    <p1510:client id="{D226DFDB-BBAD-880D-6DC6-2FE3F92DF863}" v="6" dt="2023-11-29T22:59:17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es.araujoleonidas-W215132212" userId="S::w215132212@student.hccs.edu::09d6db45-e553-47e5-ae43-a7cf4ed3271d" providerId="AD" clId="Web-{45EFE643-E53F-427F-87BB-8992C9D5FEB3}"/>
    <pc:docChg chg="addSld delSld modSld">
      <pc:chgData name="tales.araujoleonidas-W215132212" userId="S::w215132212@student.hccs.edu::09d6db45-e553-47e5-ae43-a7cf4ed3271d" providerId="AD" clId="Web-{45EFE643-E53F-427F-87BB-8992C9D5FEB3}" dt="2023-11-28T19:09:11.948" v="90"/>
      <pc:docMkLst>
        <pc:docMk/>
      </pc:docMkLst>
      <pc:sldChg chg="addSp delSp modSp mod setBg addAnim">
        <pc:chgData name="tales.araujoleonidas-W215132212" userId="S::w215132212@student.hccs.edu::09d6db45-e553-47e5-ae43-a7cf4ed3271d" providerId="AD" clId="Web-{45EFE643-E53F-427F-87BB-8992C9D5FEB3}" dt="2023-11-28T19:07:32.585" v="77" actId="14100"/>
        <pc:sldMkLst>
          <pc:docMk/>
          <pc:sldMk cId="109857222" sldId="256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6:30.896" v="6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7:32.585" v="77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6:30.896" v="69"/>
          <ac:spMkLst>
            <pc:docMk/>
            <pc:sldMk cId="109857222" sldId="256"/>
            <ac:spMk id="9" creationId="{5A59F003-E00A-43F9-91DC-CC54E3B87466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6:30.896" v="69"/>
          <ac:spMkLst>
            <pc:docMk/>
            <pc:sldMk cId="109857222" sldId="256"/>
            <ac:spMk id="11" creationId="{D74A4382-E3AD-430A-9A1F-DFA3E0E77A7D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6:30.896" v="69"/>
          <ac:spMkLst>
            <pc:docMk/>
            <pc:sldMk cId="109857222" sldId="256"/>
            <ac:spMk id="13" creationId="{79F40191-0F44-4FD1-82CC-ACB507C14BE6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6:30.896" v="69"/>
          <ac:spMkLst>
            <pc:docMk/>
            <pc:sldMk cId="109857222" sldId="256"/>
            <ac:spMk id="18" creationId="{06DA9DF9-31F7-4056-B42E-878CC92417B8}"/>
          </ac:spMkLst>
        </pc:spChg>
        <pc:picChg chg="add mod ord">
          <ac:chgData name="tales.araujoleonidas-W215132212" userId="S::w215132212@student.hccs.edu::09d6db45-e553-47e5-ae43-a7cf4ed3271d" providerId="AD" clId="Web-{45EFE643-E53F-427F-87BB-8992C9D5FEB3}" dt="2023-11-28T19:06:30.896" v="69"/>
          <ac:picMkLst>
            <pc:docMk/>
            <pc:sldMk cId="109857222" sldId="256"/>
            <ac:picMk id="5" creationId="{F8A4369D-928C-FB50-E754-95B7F1ACACEB}"/>
          </ac:picMkLst>
        </pc:picChg>
      </pc:sldChg>
      <pc:sldChg chg="addSp delSp modSp new mod setBg addAnim delAnim">
        <pc:chgData name="tales.araujoleonidas-W215132212" userId="S::w215132212@student.hccs.edu::09d6db45-e553-47e5-ae43-a7cf4ed3271d" providerId="AD" clId="Web-{45EFE643-E53F-427F-87BB-8992C9D5FEB3}" dt="2023-11-28T19:07:49.914" v="82"/>
        <pc:sldMkLst>
          <pc:docMk/>
          <pc:sldMk cId="598490749" sldId="257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7:49.914" v="82"/>
          <ac:spMkLst>
            <pc:docMk/>
            <pc:sldMk cId="598490749" sldId="257"/>
            <ac:spMk id="2" creationId="{0320073E-C5A8-5DB2-E71E-A38421D720D6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7:49.914" v="82"/>
          <ac:spMkLst>
            <pc:docMk/>
            <pc:sldMk cId="598490749" sldId="257"/>
            <ac:spMk id="3" creationId="{DD0F1813-8765-B7CA-DE98-3FBA99F63FA3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7:49.883" v="81"/>
          <ac:spMkLst>
            <pc:docMk/>
            <pc:sldMk cId="598490749" sldId="257"/>
            <ac:spMk id="9" creationId="{06DA9DF9-31F7-4056-B42E-878CC92417B8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7:49.914" v="82"/>
          <ac:spMkLst>
            <pc:docMk/>
            <pc:sldMk cId="598490749" sldId="257"/>
            <ac:spMk id="11" creationId="{79BB35BC-D5C2-4C8B-A22A-A71E6191913B}"/>
          </ac:spMkLst>
        </pc:spChg>
        <pc:picChg chg="add del">
          <ac:chgData name="tales.araujoleonidas-W215132212" userId="S::w215132212@student.hccs.edu::09d6db45-e553-47e5-ae43-a7cf4ed3271d" providerId="AD" clId="Web-{45EFE643-E53F-427F-87BB-8992C9D5FEB3}" dt="2023-11-28T19:07:49.883" v="81"/>
          <ac:picMkLst>
            <pc:docMk/>
            <pc:sldMk cId="598490749" sldId="257"/>
            <ac:picMk id="5" creationId="{0F3E9D5D-38A9-D724-099C-FFCB368D1907}"/>
          </ac:picMkLst>
        </pc:picChg>
        <pc:picChg chg="add">
          <ac:chgData name="tales.araujoleonidas-W215132212" userId="S::w215132212@student.hccs.edu::09d6db45-e553-47e5-ae43-a7cf4ed3271d" providerId="AD" clId="Web-{45EFE643-E53F-427F-87BB-8992C9D5FEB3}" dt="2023-11-28T19:07:49.914" v="82"/>
          <ac:picMkLst>
            <pc:docMk/>
            <pc:sldMk cId="598490749" sldId="257"/>
            <ac:picMk id="12" creationId="{9373E130-450F-5A09-9986-5D9FC033636E}"/>
          </ac:picMkLst>
        </pc:picChg>
      </pc:sldChg>
      <pc:sldChg chg="addSp delSp modSp new mod setBg">
        <pc:chgData name="tales.araujoleonidas-W215132212" userId="S::w215132212@student.hccs.edu::09d6db45-e553-47e5-ae43-a7cf4ed3271d" providerId="AD" clId="Web-{45EFE643-E53F-427F-87BB-8992C9D5FEB3}" dt="2023-11-28T19:08:04.633" v="83"/>
        <pc:sldMkLst>
          <pc:docMk/>
          <pc:sldMk cId="306757864" sldId="258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2" creationId="{788FE9C1-E1D2-7FB0-D87E-13CD247C3032}"/>
          </ac:spMkLst>
        </pc:spChg>
        <pc:spChg chg="del mo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3" creationId="{F7379D22-0B75-5538-4AC7-8D044DED7629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9" creationId="{BACC6370-2D7E-4714-9D71-7542949D7D5D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11" creationId="{F68B3F68-107C-434F-AA38-110D5EA91B85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13" creationId="{AAD0DBB9-1A4B-4391-81D4-CB19F9AB918A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8:04.633" v="83"/>
          <ac:spMkLst>
            <pc:docMk/>
            <pc:sldMk cId="306757864" sldId="258"/>
            <ac:spMk id="15" creationId="{063BBA22-50EA-4C4D-BE05-F1CE4E63AA56}"/>
          </ac:spMkLst>
        </pc:spChg>
        <pc:graphicFrameChg chg="add">
          <ac:chgData name="tales.araujoleonidas-W215132212" userId="S::w215132212@student.hccs.edu::09d6db45-e553-47e5-ae43-a7cf4ed3271d" providerId="AD" clId="Web-{45EFE643-E53F-427F-87BB-8992C9D5FEB3}" dt="2023-11-28T19:08:04.633" v="83"/>
          <ac:graphicFrameMkLst>
            <pc:docMk/>
            <pc:sldMk cId="306757864" sldId="258"/>
            <ac:graphicFrameMk id="5" creationId="{0D8FEFC3-F98A-39CC-AAA8-BA356622E7F3}"/>
          </ac:graphicFrameMkLst>
        </pc:graphicFrameChg>
      </pc:sldChg>
      <pc:sldChg chg="addSp delSp modSp new mod setBg">
        <pc:chgData name="tales.araujoleonidas-W215132212" userId="S::w215132212@student.hccs.edu::09d6db45-e553-47e5-ae43-a7cf4ed3271d" providerId="AD" clId="Web-{45EFE643-E53F-427F-87BB-8992C9D5FEB3}" dt="2023-11-28T19:09:11.948" v="90"/>
        <pc:sldMkLst>
          <pc:docMk/>
          <pc:sldMk cId="3886769562" sldId="259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9:11.948" v="90"/>
          <ac:spMkLst>
            <pc:docMk/>
            <pc:sldMk cId="3886769562" sldId="259"/>
            <ac:spMk id="2" creationId="{6EEB3665-46CF-1E6C-A5FB-3F1AA88A0A91}"/>
          </ac:spMkLst>
        </pc:spChg>
        <pc:spChg chg="add del mod">
          <ac:chgData name="tales.araujoleonidas-W215132212" userId="S::w215132212@student.hccs.edu::09d6db45-e553-47e5-ae43-a7cf4ed3271d" providerId="AD" clId="Web-{45EFE643-E53F-427F-87BB-8992C9D5FEB3}" dt="2023-11-28T19:09:11.948" v="90"/>
          <ac:spMkLst>
            <pc:docMk/>
            <pc:sldMk cId="3886769562" sldId="259"/>
            <ac:spMk id="3" creationId="{4F63AEC5-427D-7E77-BE0A-1CBA91045C51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8:50.073" v="85"/>
          <ac:spMkLst>
            <pc:docMk/>
            <pc:sldMk cId="3886769562" sldId="259"/>
            <ac:spMk id="9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8:50.073" v="85"/>
          <ac:spMkLst>
            <pc:docMk/>
            <pc:sldMk cId="3886769562" sldId="259"/>
            <ac:spMk id="11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8:50.073" v="85"/>
          <ac:spMkLst>
            <pc:docMk/>
            <pc:sldMk cId="3886769562" sldId="259"/>
            <ac:spMk id="13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8:50.073" v="85"/>
          <ac:spMkLst>
            <pc:docMk/>
            <pc:sldMk cId="3886769562" sldId="259"/>
            <ac:spMk id="15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08.339" v="87"/>
          <ac:spMkLst>
            <pc:docMk/>
            <pc:sldMk cId="3886769562" sldId="259"/>
            <ac:spMk id="17" creationId="{3ECBE1F1-D69B-4AFA-ABD5-8E41720EF6DE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08.339" v="87"/>
          <ac:spMkLst>
            <pc:docMk/>
            <pc:sldMk cId="3886769562" sldId="259"/>
            <ac:spMk id="19" creationId="{603A6265-E10C-4B85-9C20-E75FCAF9CC63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08.339" v="87"/>
          <ac:spMkLst>
            <pc:docMk/>
            <pc:sldMk cId="3886769562" sldId="259"/>
            <ac:spMk id="20" creationId="{4F63AEC5-427D-7E77-BE0A-1CBA91045C51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11.917" v="89"/>
          <ac:spMkLst>
            <pc:docMk/>
            <pc:sldMk cId="3886769562" sldId="259"/>
            <ac:spMk id="22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11.917" v="89"/>
          <ac:spMkLst>
            <pc:docMk/>
            <pc:sldMk cId="3886769562" sldId="259"/>
            <ac:spMk id="23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11.917" v="89"/>
          <ac:spMkLst>
            <pc:docMk/>
            <pc:sldMk cId="3886769562" sldId="259"/>
            <ac:spMk id="24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45EFE643-E53F-427F-87BB-8992C9D5FEB3}" dt="2023-11-28T19:09:11.917" v="89"/>
          <ac:spMkLst>
            <pc:docMk/>
            <pc:sldMk cId="3886769562" sldId="259"/>
            <ac:spMk id="25" creationId="{063BBA22-50EA-4C4D-BE05-F1CE4E63AA56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9:11.948" v="90"/>
          <ac:spMkLst>
            <pc:docMk/>
            <pc:sldMk cId="3886769562" sldId="259"/>
            <ac:spMk id="28" creationId="{1607EC0B-6F18-4CC6-A161-42CC6FAB22E9}"/>
          </ac:spMkLst>
        </pc:spChg>
        <pc:spChg chg="add">
          <ac:chgData name="tales.araujoleonidas-W215132212" userId="S::w215132212@student.hccs.edu::09d6db45-e553-47e5-ae43-a7cf4ed3271d" providerId="AD" clId="Web-{45EFE643-E53F-427F-87BB-8992C9D5FEB3}" dt="2023-11-28T19:09:11.948" v="90"/>
          <ac:spMkLst>
            <pc:docMk/>
            <pc:sldMk cId="3886769562" sldId="259"/>
            <ac:spMk id="33" creationId="{4F63AEC5-427D-7E77-BE0A-1CBA91045C51}"/>
          </ac:spMkLst>
        </pc:spChg>
        <pc:grpChg chg="add">
          <ac:chgData name="tales.araujoleonidas-W215132212" userId="S::w215132212@student.hccs.edu::09d6db45-e553-47e5-ae43-a7cf4ed3271d" providerId="AD" clId="Web-{45EFE643-E53F-427F-87BB-8992C9D5FEB3}" dt="2023-11-28T19:09:11.948" v="90"/>
          <ac:grpSpMkLst>
            <pc:docMk/>
            <pc:sldMk cId="3886769562" sldId="259"/>
            <ac:grpSpMk id="30" creationId="{2F263D67-9B31-4F2B-B228-27FD3112D7EC}"/>
          </ac:grpSpMkLst>
        </pc:grpChg>
        <pc:graphicFrameChg chg="add del">
          <ac:chgData name="tales.araujoleonidas-W215132212" userId="S::w215132212@student.hccs.edu::09d6db45-e553-47e5-ae43-a7cf4ed3271d" providerId="AD" clId="Web-{45EFE643-E53F-427F-87BB-8992C9D5FEB3}" dt="2023-11-28T19:08:50.073" v="85"/>
          <ac:graphicFrameMkLst>
            <pc:docMk/>
            <pc:sldMk cId="3886769562" sldId="259"/>
            <ac:graphicFrameMk id="5" creationId="{E77E122F-C542-0AAA-0AE9-F4EDDA9FC210}"/>
          </ac:graphicFrameMkLst>
        </pc:graphicFrameChg>
        <pc:graphicFrameChg chg="add del">
          <ac:chgData name="tales.araujoleonidas-W215132212" userId="S::w215132212@student.hccs.edu::09d6db45-e553-47e5-ae43-a7cf4ed3271d" providerId="AD" clId="Web-{45EFE643-E53F-427F-87BB-8992C9D5FEB3}" dt="2023-11-28T19:09:11.917" v="89"/>
          <ac:graphicFrameMkLst>
            <pc:docMk/>
            <pc:sldMk cId="3886769562" sldId="259"/>
            <ac:graphicFrameMk id="26" creationId="{E77E122F-C542-0AAA-0AE9-F4EDDA9FC210}"/>
          </ac:graphicFrameMkLst>
        </pc:graphicFrameChg>
        <pc:picChg chg="add del">
          <ac:chgData name="tales.araujoleonidas-W215132212" userId="S::w215132212@student.hccs.edu::09d6db45-e553-47e5-ae43-a7cf4ed3271d" providerId="AD" clId="Web-{45EFE643-E53F-427F-87BB-8992C9D5FEB3}" dt="2023-11-28T19:09:08.339" v="87"/>
          <ac:picMkLst>
            <pc:docMk/>
            <pc:sldMk cId="3886769562" sldId="259"/>
            <ac:picMk id="18" creationId="{15E77635-8492-5898-0185-FF737F67EDE2}"/>
          </ac:picMkLst>
        </pc:picChg>
        <pc:picChg chg="add">
          <ac:chgData name="tales.araujoleonidas-W215132212" userId="S::w215132212@student.hccs.edu::09d6db45-e553-47e5-ae43-a7cf4ed3271d" providerId="AD" clId="Web-{45EFE643-E53F-427F-87BB-8992C9D5FEB3}" dt="2023-11-28T19:09:11.948" v="90"/>
          <ac:picMkLst>
            <pc:docMk/>
            <pc:sldMk cId="3886769562" sldId="259"/>
            <ac:picMk id="29" creationId="{8B1CF423-4B3E-3C0B-2263-4A9B5AB16987}"/>
          </ac:picMkLst>
        </pc:picChg>
      </pc:sldChg>
      <pc:sldChg chg="modSp new">
        <pc:chgData name="tales.araujoleonidas-W215132212" userId="S::w215132212@student.hccs.edu::09d6db45-e553-47e5-ae43-a7cf4ed3271d" providerId="AD" clId="Web-{45EFE643-E53F-427F-87BB-8992C9D5FEB3}" dt="2023-11-28T19:01:10.259" v="39" actId="20577"/>
        <pc:sldMkLst>
          <pc:docMk/>
          <pc:sldMk cId="3960900273" sldId="260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0:33.242" v="32" actId="20577"/>
          <ac:spMkLst>
            <pc:docMk/>
            <pc:sldMk cId="3960900273" sldId="260"/>
            <ac:spMk id="2" creationId="{F8C6C0C9-D71A-1629-7F33-32760F4A5D58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1:10.259" v="39" actId="20577"/>
          <ac:spMkLst>
            <pc:docMk/>
            <pc:sldMk cId="3960900273" sldId="260"/>
            <ac:spMk id="3" creationId="{64F22A10-7C80-14CD-0F4A-BE489ED354A7}"/>
          </ac:spMkLst>
        </pc:spChg>
      </pc:sldChg>
      <pc:sldChg chg="modSp new">
        <pc:chgData name="tales.araujoleonidas-W215132212" userId="S::w215132212@student.hccs.edu::09d6db45-e553-47e5-ae43-a7cf4ed3271d" providerId="AD" clId="Web-{45EFE643-E53F-427F-87BB-8992C9D5FEB3}" dt="2023-11-28T19:01:53.370" v="50" actId="20577"/>
        <pc:sldMkLst>
          <pc:docMk/>
          <pc:sldMk cId="3944721928" sldId="261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1:23.775" v="43" actId="20577"/>
          <ac:spMkLst>
            <pc:docMk/>
            <pc:sldMk cId="3944721928" sldId="261"/>
            <ac:spMk id="2" creationId="{772D8260-7258-B50C-0EE7-C10667CA864F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1:53.370" v="50" actId="20577"/>
          <ac:spMkLst>
            <pc:docMk/>
            <pc:sldMk cId="3944721928" sldId="261"/>
            <ac:spMk id="3" creationId="{098F53B8-3554-FBC8-DD57-14AC003CB16A}"/>
          </ac:spMkLst>
        </pc:spChg>
      </pc:sldChg>
      <pc:sldChg chg="modSp new">
        <pc:chgData name="tales.araujoleonidas-W215132212" userId="S::w215132212@student.hccs.edu::09d6db45-e553-47e5-ae43-a7cf4ed3271d" providerId="AD" clId="Web-{45EFE643-E53F-427F-87BB-8992C9D5FEB3}" dt="2023-11-28T19:04:22.078" v="59" actId="20577"/>
        <pc:sldMkLst>
          <pc:docMk/>
          <pc:sldMk cId="1796063690" sldId="262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3:01.638" v="57" actId="20577"/>
          <ac:spMkLst>
            <pc:docMk/>
            <pc:sldMk cId="1796063690" sldId="262"/>
            <ac:spMk id="2" creationId="{0A4FD206-B256-49F4-9528-1E413F0C4FEC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4:22.078" v="59" actId="20577"/>
          <ac:spMkLst>
            <pc:docMk/>
            <pc:sldMk cId="1796063690" sldId="262"/>
            <ac:spMk id="3" creationId="{222203E6-9954-306E-B7AD-9CB0F54E1FB5}"/>
          </ac:spMkLst>
        </pc:spChg>
      </pc:sldChg>
      <pc:sldChg chg="new del">
        <pc:chgData name="tales.araujoleonidas-W215132212" userId="S::w215132212@student.hccs.edu::09d6db45-e553-47e5-ae43-a7cf4ed3271d" providerId="AD" clId="Web-{45EFE643-E53F-427F-87BB-8992C9D5FEB3}" dt="2023-11-28T19:04:46.173" v="61"/>
        <pc:sldMkLst>
          <pc:docMk/>
          <pc:sldMk cId="3402137434" sldId="263"/>
        </pc:sldMkLst>
      </pc:sldChg>
      <pc:sldChg chg="modSp new">
        <pc:chgData name="tales.araujoleonidas-W215132212" userId="S::w215132212@student.hccs.edu::09d6db45-e553-47e5-ae43-a7cf4ed3271d" providerId="AD" clId="Web-{45EFE643-E53F-427F-87BB-8992C9D5FEB3}" dt="2023-11-28T19:05:31.862" v="67" actId="20577"/>
        <pc:sldMkLst>
          <pc:docMk/>
          <pc:sldMk cId="3767394142" sldId="263"/>
        </pc:sldMkLst>
        <pc:spChg chg="mod">
          <ac:chgData name="tales.araujoleonidas-W215132212" userId="S::w215132212@student.hccs.edu::09d6db45-e553-47e5-ae43-a7cf4ed3271d" providerId="AD" clId="Web-{45EFE643-E53F-427F-87BB-8992C9D5FEB3}" dt="2023-11-28T19:05:25.815" v="66" actId="20577"/>
          <ac:spMkLst>
            <pc:docMk/>
            <pc:sldMk cId="3767394142" sldId="263"/>
            <ac:spMk id="2" creationId="{9779DA34-BBA4-74A5-B693-25B554DFFFD0}"/>
          </ac:spMkLst>
        </pc:spChg>
        <pc:spChg chg="mod">
          <ac:chgData name="tales.araujoleonidas-W215132212" userId="S::w215132212@student.hccs.edu::09d6db45-e553-47e5-ae43-a7cf4ed3271d" providerId="AD" clId="Web-{45EFE643-E53F-427F-87BB-8992C9D5FEB3}" dt="2023-11-28T19:05:31.862" v="67" actId="20577"/>
          <ac:spMkLst>
            <pc:docMk/>
            <pc:sldMk cId="3767394142" sldId="263"/>
            <ac:spMk id="3" creationId="{E6F9DE8F-954B-052C-6209-C876A409E26F}"/>
          </ac:spMkLst>
        </pc:spChg>
      </pc:sldChg>
    </pc:docChg>
  </pc:docChgLst>
  <pc:docChgLst>
    <pc:chgData name="tales.araujoleonidas-W215132212" userId="S::w215132212@student.hccs.edu::09d6db45-e553-47e5-ae43-a7cf4ed3271d" providerId="AD" clId="Web-{1F3E51D4-98BF-4490-F354-D94C8B4A4757}"/>
    <pc:docChg chg="addSld delSld modSld sldOrd">
      <pc:chgData name="tales.araujoleonidas-W215132212" userId="S::w215132212@student.hccs.edu::09d6db45-e553-47e5-ae43-a7cf4ed3271d" providerId="AD" clId="Web-{1F3E51D4-98BF-4490-F354-D94C8B4A4757}" dt="2023-11-28T19:32:59.529" v="136" actId="20577"/>
      <pc:docMkLst>
        <pc:docMk/>
      </pc:docMkLst>
      <pc:sldChg chg="modSp">
        <pc:chgData name="tales.araujoleonidas-W215132212" userId="S::w215132212@student.hccs.edu::09d6db45-e553-47e5-ae43-a7cf4ed3271d" providerId="AD" clId="Web-{1F3E51D4-98BF-4490-F354-D94C8B4A4757}" dt="2023-11-28T19:23:56.756" v="80" actId="20577"/>
        <pc:sldMkLst>
          <pc:docMk/>
          <pc:sldMk cId="598490749" sldId="257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3:46.818" v="75" actId="20577"/>
          <ac:spMkLst>
            <pc:docMk/>
            <pc:sldMk cId="598490749" sldId="257"/>
            <ac:spMk id="2" creationId="{0320073E-C5A8-5DB2-E71E-A38421D720D6}"/>
          </ac:spMkLst>
        </pc:spChg>
        <pc:spChg chg="mod">
          <ac:chgData name="tales.araujoleonidas-W215132212" userId="S::w215132212@student.hccs.edu::09d6db45-e553-47e5-ae43-a7cf4ed3271d" providerId="AD" clId="Web-{1F3E51D4-98BF-4490-F354-D94C8B4A4757}" dt="2023-11-28T19:23:56.756" v="80" actId="20577"/>
          <ac:spMkLst>
            <pc:docMk/>
            <pc:sldMk cId="598490749" sldId="257"/>
            <ac:spMk id="3" creationId="{DD0F1813-8765-B7CA-DE98-3FBA99F63FA3}"/>
          </ac:spMkLst>
        </pc:spChg>
        <pc:picChg chg="mod">
          <ac:chgData name="tales.araujoleonidas-W215132212" userId="S::w215132212@student.hccs.edu::09d6db45-e553-47e5-ae43-a7cf4ed3271d" providerId="AD" clId="Web-{1F3E51D4-98BF-4490-F354-D94C8B4A4757}" dt="2023-11-28T19:22:54.080" v="72" actId="1076"/>
          <ac:picMkLst>
            <pc:docMk/>
            <pc:sldMk cId="598490749" sldId="257"/>
            <ac:picMk id="12" creationId="{9373E130-450F-5A09-9986-5D9FC033636E}"/>
          </ac:picMkLst>
        </pc:picChg>
      </pc:sldChg>
      <pc:sldChg chg="addSp delSp modSp">
        <pc:chgData name="tales.araujoleonidas-W215132212" userId="S::w215132212@student.hccs.edu::09d6db45-e553-47e5-ae43-a7cf4ed3271d" providerId="AD" clId="Web-{1F3E51D4-98BF-4490-F354-D94C8B4A4757}" dt="2023-11-28T19:24:03.913" v="81" actId="20577"/>
        <pc:sldMkLst>
          <pc:docMk/>
          <pc:sldMk cId="306757864" sldId="258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4:03.913" v="81" actId="20577"/>
          <ac:spMkLst>
            <pc:docMk/>
            <pc:sldMk cId="306757864" sldId="258"/>
            <ac:spMk id="2" creationId="{788FE9C1-E1D2-7FB0-D87E-13CD247C3032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13:01.428" v="0"/>
          <ac:spMkLst>
            <pc:docMk/>
            <pc:sldMk cId="306757864" sldId="258"/>
            <ac:spMk id="9" creationId="{BACC6370-2D7E-4714-9D71-7542949D7D5D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13:01.428" v="0"/>
          <ac:spMkLst>
            <pc:docMk/>
            <pc:sldMk cId="306757864" sldId="258"/>
            <ac:spMk id="11" creationId="{F68B3F68-107C-434F-AA38-110D5EA91B85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13:01.428" v="0"/>
          <ac:spMkLst>
            <pc:docMk/>
            <pc:sldMk cId="306757864" sldId="258"/>
            <ac:spMk id="13" creationId="{AAD0DBB9-1A4B-4391-81D4-CB19F9AB918A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13:01.428" v="0"/>
          <ac:spMkLst>
            <pc:docMk/>
            <pc:sldMk cId="306757864" sldId="258"/>
            <ac:spMk id="15" creationId="{063BBA22-50EA-4C4D-BE05-F1CE4E63AA56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13:01.428" v="0"/>
          <ac:spMkLst>
            <pc:docMk/>
            <pc:sldMk cId="306757864" sldId="258"/>
            <ac:spMk id="20" creationId="{955A2079-FA98-4876-80F0-72364A7D2EA4}"/>
          </ac:spMkLst>
        </pc:spChg>
        <pc:graphicFrameChg chg="mod modGraphic">
          <ac:chgData name="tales.araujoleonidas-W215132212" userId="S::w215132212@student.hccs.edu::09d6db45-e553-47e5-ae43-a7cf4ed3271d" providerId="AD" clId="Web-{1F3E51D4-98BF-4490-F354-D94C8B4A4757}" dt="2023-11-28T19:13:01.428" v="0"/>
          <ac:graphicFrameMkLst>
            <pc:docMk/>
            <pc:sldMk cId="306757864" sldId="258"/>
            <ac:graphicFrameMk id="5" creationId="{0D8FEFC3-F98A-39CC-AAA8-BA356622E7F3}"/>
          </ac:graphicFrameMkLst>
        </pc:graphicFrameChg>
      </pc:sldChg>
      <pc:sldChg chg="addSp delSp modSp add del">
        <pc:chgData name="tales.araujoleonidas-W215132212" userId="S::w215132212@student.hccs.edu::09d6db45-e553-47e5-ae43-a7cf4ed3271d" providerId="AD" clId="Web-{1F3E51D4-98BF-4490-F354-D94C8B4A4757}" dt="2023-11-28T19:16:08.988" v="25"/>
        <pc:sldMkLst>
          <pc:docMk/>
          <pc:sldMk cId="3886769562" sldId="259"/>
        </pc:sldMkLst>
        <pc:spChg chg="mod ord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2" creationId="{6EEB3665-46CF-1E6C-A5FB-3F1AA88A0A91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14:00.838" v="3"/>
          <ac:spMkLst>
            <pc:docMk/>
            <pc:sldMk cId="3886769562" sldId="259"/>
            <ac:spMk id="28" creationId="{1607EC0B-6F18-4CC6-A161-42CC6FAB22E9}"/>
          </ac:spMkLst>
        </pc:spChg>
        <pc:spChg chg="mod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33" creationId="{4F63AEC5-427D-7E77-BE0A-1CBA91045C51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38" creationId="{04812C46-200A-4DEB-A05E-3ED6C68C238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40" creationId="{D1EA859B-E555-4109-94F3-6700E046E008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46" creationId="{04812C46-200A-4DEB-A05E-3ED6C68C2387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14:12.120" v="5"/>
          <ac:spMkLst>
            <pc:docMk/>
            <pc:sldMk cId="3886769562" sldId="259"/>
            <ac:spMk id="48" creationId="{D1EA859B-E555-4109-94F3-6700E046E008}"/>
          </ac:spMkLst>
        </pc:spChg>
        <pc:grpChg chg="del">
          <ac:chgData name="tales.araujoleonidas-W215132212" userId="S::w215132212@student.hccs.edu::09d6db45-e553-47e5-ae43-a7cf4ed3271d" providerId="AD" clId="Web-{1F3E51D4-98BF-4490-F354-D94C8B4A4757}" dt="2023-11-28T19:14:00.838" v="3"/>
          <ac:grpSpMkLst>
            <pc:docMk/>
            <pc:sldMk cId="3886769562" sldId="259"/>
            <ac:grpSpMk id="30" creationId="{2F263D67-9B31-4F2B-B228-27FD3112D7EC}"/>
          </ac:grpSpMkLst>
        </pc:grpChg>
        <pc:picChg chg="del mod">
          <ac:chgData name="tales.araujoleonidas-W215132212" userId="S::w215132212@student.hccs.edu::09d6db45-e553-47e5-ae43-a7cf4ed3271d" providerId="AD" clId="Web-{1F3E51D4-98BF-4490-F354-D94C8B4A4757}" dt="2023-11-28T19:14:02.776" v="4"/>
          <ac:picMkLst>
            <pc:docMk/>
            <pc:sldMk cId="3886769562" sldId="259"/>
            <ac:picMk id="29" creationId="{8B1CF423-4B3E-3C0B-2263-4A9B5AB16987}"/>
          </ac:picMkLst>
        </pc:picChg>
        <pc:picChg chg="add">
          <ac:chgData name="tales.araujoleonidas-W215132212" userId="S::w215132212@student.hccs.edu::09d6db45-e553-47e5-ae43-a7cf4ed3271d" providerId="AD" clId="Web-{1F3E51D4-98BF-4490-F354-D94C8B4A4757}" dt="2023-11-28T19:14:12.120" v="5"/>
          <ac:picMkLst>
            <pc:docMk/>
            <pc:sldMk cId="3886769562" sldId="259"/>
            <ac:picMk id="42" creationId="{CB3968DB-33C0-BF39-7AE6-767F796E1D6C}"/>
          </ac:picMkLst>
        </pc:picChg>
      </pc:sldChg>
      <pc:sldChg chg="addSp delSp modSp mod setBg">
        <pc:chgData name="tales.araujoleonidas-W215132212" userId="S::w215132212@student.hccs.edu::09d6db45-e553-47e5-ae43-a7cf4ed3271d" providerId="AD" clId="Web-{1F3E51D4-98BF-4490-F354-D94C8B4A4757}" dt="2023-11-28T19:32:59.529" v="136" actId="20577"/>
        <pc:sldMkLst>
          <pc:docMk/>
          <pc:sldMk cId="3960900273" sldId="260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2" creationId="{F8C6C0C9-D71A-1629-7F33-32760F4A5D58}"/>
          </ac:spMkLst>
        </pc:spChg>
        <pc:spChg chg="add del mod">
          <ac:chgData name="tales.araujoleonidas-W215132212" userId="S::w215132212@student.hccs.edu::09d6db45-e553-47e5-ae43-a7cf4ed3271d" providerId="AD" clId="Web-{1F3E51D4-98BF-4490-F354-D94C8B4A4757}" dt="2023-11-28T19:32:59.529" v="136" actId="20577"/>
          <ac:spMkLst>
            <pc:docMk/>
            <pc:sldMk cId="3960900273" sldId="260"/>
            <ac:spMk id="3" creationId="{64F22A10-7C80-14CD-0F4A-BE489ED354A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7:16.446" v="28"/>
          <ac:spMkLst>
            <pc:docMk/>
            <pc:sldMk cId="3960900273" sldId="260"/>
            <ac:spMk id="6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7:16.446" v="28"/>
          <ac:spMkLst>
            <pc:docMk/>
            <pc:sldMk cId="3960900273" sldId="260"/>
            <ac:spMk id="7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7:16.446" v="28"/>
          <ac:spMkLst>
            <pc:docMk/>
            <pc:sldMk cId="3960900273" sldId="260"/>
            <ac:spMk id="8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9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7:16.446" v="28"/>
          <ac:spMkLst>
            <pc:docMk/>
            <pc:sldMk cId="3960900273" sldId="260"/>
            <ac:spMk id="10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11" creationId="{256B2C21-A230-48C0-8DF1-C46611373C44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13" creationId="{3847E18C-932D-4C95-AABA-FEC7C9499AD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0:55.149" v="45"/>
          <ac:spMkLst>
            <pc:docMk/>
            <pc:sldMk cId="3960900273" sldId="260"/>
            <ac:spMk id="14" creationId="{E81BF4F6-F2CF-4984-9D14-D6966D92F99F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15" creationId="{3150CB11-0C61-439E-910F-5787759E72A0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17" creationId="{43F8A58B-5155-44CE-A5FF-7647B47D0A7A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0:58.150" v="47"/>
          <ac:spMkLst>
            <pc:docMk/>
            <pc:sldMk cId="3960900273" sldId="260"/>
            <ac:spMk id="18" creationId="{245A9F99-D9B1-4094-A2E2-B90AC1DB7B9C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4:58.780" v="7"/>
          <ac:spMkLst>
            <pc:docMk/>
            <pc:sldMk cId="3960900273" sldId="260"/>
            <ac:spMk id="19" creationId="{443F2ACA-E6D6-4028-82DD-F03C262D5DE6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0:58.150" v="47"/>
          <ac:spMkLst>
            <pc:docMk/>
            <pc:sldMk cId="3960900273" sldId="260"/>
            <ac:spMk id="20" creationId="{B7FAF607-473A-4A43-A23D-BBFF5C4117BB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1:01.447" v="49"/>
          <ac:spMkLst>
            <pc:docMk/>
            <pc:sldMk cId="3960900273" sldId="260"/>
            <ac:spMk id="27" creationId="{EDDBB197-D710-4A4F-A9CA-FD2177498BE8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1:01.447" v="49"/>
          <ac:spMkLst>
            <pc:docMk/>
            <pc:sldMk cId="3960900273" sldId="260"/>
            <ac:spMk id="28" creationId="{975D1CFA-2CDB-4B64-BD9F-85744E8DA12F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5:33.982" v="88"/>
          <ac:spMkLst>
            <pc:docMk/>
            <pc:sldMk cId="3960900273" sldId="260"/>
            <ac:spMk id="36" creationId="{245A9F99-D9B1-4094-A2E2-B90AC1DB7B9C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5:33.982" v="88"/>
          <ac:spMkLst>
            <pc:docMk/>
            <pc:sldMk cId="3960900273" sldId="260"/>
            <ac:spMk id="37" creationId="{B7FAF607-473A-4A43-A23D-BBFF5C4117BB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47" creationId="{D380959B-464C-9ED8-C9EB-AB6FC997C1B8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49" creationId="{06B83858-ED7D-57B6-6CAA-83168807C43C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51" creationId="{FF97FFD4-A8B9-3D4D-1623-7BE467E46A6A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56" creationId="{3346177D-ADC4-4968-B747-5CFCD390B5B9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58" creationId="{0844A943-BF79-4FEA-ABB1-3BD54D236606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7:12.723" v="89"/>
          <ac:spMkLst>
            <pc:docMk/>
            <pc:sldMk cId="3960900273" sldId="260"/>
            <ac:spMk id="60" creationId="{6437CC72-F4A8-4DC3-AFAB-D22C482C8100}"/>
          </ac:spMkLst>
        </pc:spChg>
        <pc:grpChg chg="add del">
          <ac:chgData name="tales.araujoleonidas-W215132212" userId="S::w215132212@student.hccs.edu::09d6db45-e553-47e5-ae43-a7cf4ed3271d" providerId="AD" clId="Web-{1F3E51D4-98BF-4490-F354-D94C8B4A4757}" dt="2023-11-28T19:20:58.150" v="47"/>
          <ac:grpSpMkLst>
            <pc:docMk/>
            <pc:sldMk cId="3960900273" sldId="260"/>
            <ac:grpSpMk id="22" creationId="{C5F6476F-D303-44D3-B30F-1BA348F0F64A}"/>
          </ac:grpSpMkLst>
        </pc:grpChg>
        <pc:grpChg chg="add del">
          <ac:chgData name="tales.araujoleonidas-W215132212" userId="S::w215132212@student.hccs.edu::09d6db45-e553-47e5-ae43-a7cf4ed3271d" providerId="AD" clId="Web-{1F3E51D4-98BF-4490-F354-D94C8B4A4757}" dt="2023-11-28T19:21:01.447" v="49"/>
          <ac:grpSpMkLst>
            <pc:docMk/>
            <pc:sldMk cId="3960900273" sldId="260"/>
            <ac:grpSpMk id="29" creationId="{25EE5136-01F1-466C-962D-BA9B4C6757AA}"/>
          </ac:grpSpMkLst>
        </pc:grpChg>
        <pc:grpChg chg="add del">
          <ac:chgData name="tales.araujoleonidas-W215132212" userId="S::w215132212@student.hccs.edu::09d6db45-e553-47e5-ae43-a7cf4ed3271d" providerId="AD" clId="Web-{1F3E51D4-98BF-4490-F354-D94C8B4A4757}" dt="2023-11-28T19:25:33.982" v="88"/>
          <ac:grpSpMkLst>
            <pc:docMk/>
            <pc:sldMk cId="3960900273" sldId="260"/>
            <ac:grpSpMk id="39" creationId="{C5F6476F-D303-44D3-B30F-1BA348F0F64A}"/>
          </ac:grpSpMkLst>
        </pc:grpChg>
        <pc:graphicFrameChg chg="add del">
          <ac:chgData name="tales.araujoleonidas-W215132212" userId="S::w215132212@student.hccs.edu::09d6db45-e553-47e5-ae43-a7cf4ed3271d" providerId="AD" clId="Web-{1F3E51D4-98BF-4490-F354-D94C8B4A4757}" dt="2023-11-28T19:14:58.780" v="7"/>
          <ac:graphicFrameMkLst>
            <pc:docMk/>
            <pc:sldMk cId="3960900273" sldId="260"/>
            <ac:graphicFrameMk id="5" creationId="{D8F0FFAA-F20E-1BB7-5FF1-94C35F11F02C}"/>
          </ac:graphicFrameMkLst>
        </pc:graphicFrameChg>
        <pc:graphicFrameChg chg="add del">
          <ac:chgData name="tales.araujoleonidas-W215132212" userId="S::w215132212@student.hccs.edu::09d6db45-e553-47e5-ae43-a7cf4ed3271d" providerId="AD" clId="Web-{1F3E51D4-98BF-4490-F354-D94C8B4A4757}" dt="2023-11-28T19:17:16.446" v="28"/>
          <ac:graphicFrameMkLst>
            <pc:docMk/>
            <pc:sldMk cId="3960900273" sldId="260"/>
            <ac:graphicFrameMk id="12" creationId="{A76EAC0C-D6D4-DAC4-BD53-A32477562E9D}"/>
          </ac:graphicFrameMkLst>
        </pc:graphicFrameChg>
        <pc:picChg chg="add del">
          <ac:chgData name="tales.araujoleonidas-W215132212" userId="S::w215132212@student.hccs.edu::09d6db45-e553-47e5-ae43-a7cf4ed3271d" providerId="AD" clId="Web-{1F3E51D4-98BF-4490-F354-D94C8B4A4757}" dt="2023-11-28T19:20:55.149" v="45"/>
          <ac:picMkLst>
            <pc:docMk/>
            <pc:sldMk cId="3960900273" sldId="260"/>
            <ac:picMk id="16" creationId="{9C258574-D318-1458-3063-9D5CC23BFBDB}"/>
          </ac:picMkLst>
        </pc:picChg>
        <pc:picChg chg="add del">
          <ac:chgData name="tales.araujoleonidas-W215132212" userId="S::w215132212@student.hccs.edu::09d6db45-e553-47e5-ae43-a7cf4ed3271d" providerId="AD" clId="Web-{1F3E51D4-98BF-4490-F354-D94C8B4A4757}" dt="2023-11-28T19:20:58.150" v="47"/>
          <ac:picMkLst>
            <pc:docMk/>
            <pc:sldMk cId="3960900273" sldId="260"/>
            <ac:picMk id="21" creationId="{214A6686-F528-B925-8E05-D2144202C6C9}"/>
          </ac:picMkLst>
        </pc:picChg>
        <pc:picChg chg="add del">
          <ac:chgData name="tales.araujoleonidas-W215132212" userId="S::w215132212@student.hccs.edu::09d6db45-e553-47e5-ae43-a7cf4ed3271d" providerId="AD" clId="Web-{1F3E51D4-98BF-4490-F354-D94C8B4A4757}" dt="2023-11-28T19:21:01.447" v="49"/>
          <ac:picMkLst>
            <pc:docMk/>
            <pc:sldMk cId="3960900273" sldId="260"/>
            <ac:picMk id="34" creationId="{933739D5-5317-CE94-B114-A8A8238BD435}"/>
          </ac:picMkLst>
        </pc:picChg>
        <pc:picChg chg="add mod">
          <ac:chgData name="tales.araujoleonidas-W215132212" userId="S::w215132212@student.hccs.edu::09d6db45-e553-47e5-ae43-a7cf4ed3271d" providerId="AD" clId="Web-{1F3E51D4-98BF-4490-F354-D94C8B4A4757}" dt="2023-11-28T19:27:12.723" v="89"/>
          <ac:picMkLst>
            <pc:docMk/>
            <pc:sldMk cId="3960900273" sldId="260"/>
            <ac:picMk id="38" creationId="{214A6686-F528-B925-8E05-D2144202C6C9}"/>
          </ac:picMkLst>
        </pc:picChg>
      </pc:sldChg>
      <pc:sldChg chg="addSp delSp modSp mod setBg">
        <pc:chgData name="tales.araujoleonidas-W215132212" userId="S::w215132212@student.hccs.edu::09d6db45-e553-47e5-ae43-a7cf4ed3271d" providerId="AD" clId="Web-{1F3E51D4-98BF-4490-F354-D94C8B4A4757}" dt="2023-11-28T19:32:48.513" v="133" actId="20577"/>
        <pc:sldMkLst>
          <pc:docMk/>
          <pc:sldMk cId="3944721928" sldId="261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8:48.386" v="114"/>
          <ac:spMkLst>
            <pc:docMk/>
            <pc:sldMk cId="3944721928" sldId="261"/>
            <ac:spMk id="2" creationId="{772D8260-7258-B50C-0EE7-C10667CA864F}"/>
          </ac:spMkLst>
        </pc:spChg>
        <pc:spChg chg="del">
          <ac:chgData name="tales.araujoleonidas-W215132212" userId="S::w215132212@student.hccs.edu::09d6db45-e553-47e5-ae43-a7cf4ed3271d" providerId="AD" clId="Web-{1F3E51D4-98BF-4490-F354-D94C8B4A4757}" dt="2023-11-28T19:25:08.246" v="87"/>
          <ac:spMkLst>
            <pc:docMk/>
            <pc:sldMk cId="3944721928" sldId="261"/>
            <ac:spMk id="3" creationId="{098F53B8-3554-FBC8-DD57-14AC003CB16A}"/>
          </ac:spMkLst>
        </pc:spChg>
        <pc:spChg chg="add del mod">
          <ac:chgData name="tales.araujoleonidas-W215132212" userId="S::w215132212@student.hccs.edu::09d6db45-e553-47e5-ae43-a7cf4ed3271d" providerId="AD" clId="Web-{1F3E51D4-98BF-4490-F354-D94C8B4A4757}" dt="2023-11-28T19:27:23.177" v="91"/>
          <ac:spMkLst>
            <pc:docMk/>
            <pc:sldMk cId="3944721928" sldId="261"/>
            <ac:spMk id="18" creationId="{C7997DFA-F562-FC3F-03FD-67D319C246F7}"/>
          </ac:spMkLst>
        </pc:spChg>
        <pc:spChg chg="add mod">
          <ac:chgData name="tales.araujoleonidas-W215132212" userId="S::w215132212@student.hccs.edu::09d6db45-e553-47e5-ae43-a7cf4ed3271d" providerId="AD" clId="Web-{1F3E51D4-98BF-4490-F354-D94C8B4A4757}" dt="2023-11-28T19:32:48.513" v="133" actId="20577"/>
          <ac:spMkLst>
            <pc:docMk/>
            <pc:sldMk cId="3944721928" sldId="261"/>
            <ac:spMk id="32" creationId="{E38FB5D5-EBF0-FBD9-E7BF-67392656FE6D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8:28.698" v="113"/>
          <ac:spMkLst>
            <pc:docMk/>
            <pc:sldMk cId="3944721928" sldId="261"/>
            <ac:spMk id="39" creationId="{3346177D-ADC4-4968-B747-5CFCD390B5B9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8:28.698" v="113"/>
          <ac:spMkLst>
            <pc:docMk/>
            <pc:sldMk cId="3944721928" sldId="261"/>
            <ac:spMk id="41" creationId="{0844A943-BF79-4FEA-ABB1-3BD54D236606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8:28.698" v="113"/>
          <ac:spMkLst>
            <pc:docMk/>
            <pc:sldMk cId="3944721928" sldId="261"/>
            <ac:spMk id="43" creationId="{6437CC72-F4A8-4DC3-AFAB-D22C482C8100}"/>
          </ac:spMkLst>
        </pc:spChg>
        <pc:graphicFrameChg chg="add del">
          <ac:chgData name="tales.araujoleonidas-W215132212" userId="S::w215132212@student.hccs.edu::09d6db45-e553-47e5-ae43-a7cf4ed3271d" providerId="AD" clId="Web-{1F3E51D4-98BF-4490-F354-D94C8B4A4757}" dt="2023-11-28T19:27:29.553" v="92"/>
          <ac:graphicFrameMkLst>
            <pc:docMk/>
            <pc:sldMk cId="3944721928" sldId="261"/>
            <ac:graphicFrameMk id="5" creationId="{E581B9C3-6F24-3284-534D-FE69226B2AE8}"/>
          </ac:graphicFrameMkLst>
        </pc:graphicFrameChg>
        <pc:picChg chg="add">
          <ac:chgData name="tales.araujoleonidas-W215132212" userId="S::w215132212@student.hccs.edu::09d6db45-e553-47e5-ae43-a7cf4ed3271d" providerId="AD" clId="Web-{1F3E51D4-98BF-4490-F354-D94C8B4A4757}" dt="2023-11-28T19:28:28.698" v="113"/>
          <ac:picMkLst>
            <pc:docMk/>
            <pc:sldMk cId="3944721928" sldId="261"/>
            <ac:picMk id="36" creationId="{9AC64878-994E-3B0F-94FF-338687AAF5EE}"/>
          </ac:picMkLst>
        </pc:picChg>
      </pc:sldChg>
      <pc:sldChg chg="addSp modSp mod setBg">
        <pc:chgData name="tales.araujoleonidas-W215132212" userId="S::w215132212@student.hccs.edu::09d6db45-e553-47e5-ae43-a7cf4ed3271d" providerId="AD" clId="Web-{1F3E51D4-98BF-4490-F354-D94C8B4A4757}" dt="2023-11-28T19:32:43.216" v="131" actId="20577"/>
        <pc:sldMkLst>
          <pc:docMk/>
          <pc:sldMk cId="1796063690" sldId="262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9:40.156" v="119"/>
          <ac:spMkLst>
            <pc:docMk/>
            <pc:sldMk cId="1796063690" sldId="262"/>
            <ac:spMk id="2" creationId="{0A4FD206-B256-49F4-9528-1E413F0C4FEC}"/>
          </ac:spMkLst>
        </pc:spChg>
        <pc:spChg chg="mod">
          <ac:chgData name="tales.araujoleonidas-W215132212" userId="S::w215132212@student.hccs.edu::09d6db45-e553-47e5-ae43-a7cf4ed3271d" providerId="AD" clId="Web-{1F3E51D4-98BF-4490-F354-D94C8B4A4757}" dt="2023-11-28T19:32:43.216" v="131" actId="20577"/>
          <ac:spMkLst>
            <pc:docMk/>
            <pc:sldMk cId="1796063690" sldId="262"/>
            <ac:spMk id="3" creationId="{222203E6-9954-306E-B7AD-9CB0F54E1FB5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9:40.156" v="119"/>
          <ac:spMkLst>
            <pc:docMk/>
            <pc:sldMk cId="1796063690" sldId="262"/>
            <ac:spMk id="10" creationId="{3346177D-ADC4-4968-B747-5CFCD390B5B9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9:40.156" v="119"/>
          <ac:spMkLst>
            <pc:docMk/>
            <pc:sldMk cId="1796063690" sldId="262"/>
            <ac:spMk id="12" creationId="{0844A943-BF79-4FEA-ABB1-3BD54D236606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29:40.156" v="119"/>
          <ac:spMkLst>
            <pc:docMk/>
            <pc:sldMk cId="1796063690" sldId="262"/>
            <ac:spMk id="14" creationId="{6437CC72-F4A8-4DC3-AFAB-D22C482C8100}"/>
          </ac:spMkLst>
        </pc:spChg>
        <pc:picChg chg="add">
          <ac:chgData name="tales.araujoleonidas-W215132212" userId="S::w215132212@student.hccs.edu::09d6db45-e553-47e5-ae43-a7cf4ed3271d" providerId="AD" clId="Web-{1F3E51D4-98BF-4490-F354-D94C8B4A4757}" dt="2023-11-28T19:29:40.156" v="119"/>
          <ac:picMkLst>
            <pc:docMk/>
            <pc:sldMk cId="1796063690" sldId="262"/>
            <ac:picMk id="7" creationId="{53904A76-1733-73B4-9E8D-F491FF464674}"/>
          </ac:picMkLst>
        </pc:picChg>
      </pc:sldChg>
      <pc:sldChg chg="addSp delSp modSp mod setBg">
        <pc:chgData name="tales.araujoleonidas-W215132212" userId="S::w215132212@student.hccs.edu::09d6db45-e553-47e5-ae43-a7cf4ed3271d" providerId="AD" clId="Web-{1F3E51D4-98BF-4490-F354-D94C8B4A4757}" dt="2023-11-28T19:32:22.652" v="130"/>
        <pc:sldMkLst>
          <pc:docMk/>
          <pc:sldMk cId="3767394142" sldId="263"/>
        </pc:sldMkLst>
        <pc:spChg chg="mod ord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2" creationId="{9779DA34-BBA4-74A5-B693-25B554DFFFD0}"/>
          </ac:spMkLst>
        </pc:spChg>
        <pc:spChg chg="mod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3" creationId="{E6F9DE8F-954B-052C-6209-C876A409E26F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1:14.319" v="126"/>
          <ac:spMkLst>
            <pc:docMk/>
            <pc:sldMk cId="3767394142" sldId="263"/>
            <ac:spMk id="9" creationId="{3ECBE1F1-D69B-4AFA-ABD5-8E41720EF6DE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0:44.317" v="124"/>
          <ac:spMkLst>
            <pc:docMk/>
            <pc:sldMk cId="3767394142" sldId="263"/>
            <ac:spMk id="10" creationId="{3346177D-ADC4-4968-B747-5CFCD390B5B9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1:14.319" v="126"/>
          <ac:spMkLst>
            <pc:docMk/>
            <pc:sldMk cId="3767394142" sldId="263"/>
            <ac:spMk id="11" creationId="{603A6265-E10C-4B85-9C20-E75FCAF9CC63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0:44.317" v="124"/>
          <ac:spMkLst>
            <pc:docMk/>
            <pc:sldMk cId="3767394142" sldId="263"/>
            <ac:spMk id="12" creationId="{0844A943-BF79-4FEA-ABB1-3BD54D236606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0:44.317" v="124"/>
          <ac:spMkLst>
            <pc:docMk/>
            <pc:sldMk cId="3767394142" sldId="263"/>
            <ac:spMk id="14" creationId="{6437CC72-F4A8-4DC3-AFAB-D22C482C8100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16" creationId="{3346177D-ADC4-4968-B747-5CFCD390B5B9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18" creationId="{0844A943-BF79-4FEA-ABB1-3BD54D236606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20" creationId="{6437CC72-F4A8-4DC3-AFAB-D22C482C8100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25" creationId="{04812C46-200A-4DEB-A05E-3ED6C68C238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32:22.652" v="130"/>
          <ac:spMkLst>
            <pc:docMk/>
            <pc:sldMk cId="3767394142" sldId="263"/>
            <ac:spMk id="27" creationId="{D1EA859B-E555-4109-94F3-6700E046E008}"/>
          </ac:spMkLst>
        </pc:spChg>
        <pc:picChg chg="add mod ord">
          <ac:chgData name="tales.araujoleonidas-W215132212" userId="S::w215132212@student.hccs.edu::09d6db45-e553-47e5-ae43-a7cf4ed3271d" providerId="AD" clId="Web-{1F3E51D4-98BF-4490-F354-D94C8B4A4757}" dt="2023-11-28T19:32:22.652" v="130"/>
          <ac:picMkLst>
            <pc:docMk/>
            <pc:sldMk cId="3767394142" sldId="263"/>
            <ac:picMk id="5" creationId="{F5B41143-D6E8-FB78-9810-E722F5810DF4}"/>
          </ac:picMkLst>
        </pc:picChg>
        <pc:picChg chg="add del">
          <ac:chgData name="tales.araujoleonidas-W215132212" userId="S::w215132212@student.hccs.edu::09d6db45-e553-47e5-ae43-a7cf4ed3271d" providerId="AD" clId="Web-{1F3E51D4-98BF-4490-F354-D94C8B4A4757}" dt="2023-11-28T19:30:44.317" v="124"/>
          <ac:picMkLst>
            <pc:docMk/>
            <pc:sldMk cId="3767394142" sldId="263"/>
            <ac:picMk id="7" creationId="{E9CD62DA-B04F-6C15-F3DC-CAC36DD6F8ED}"/>
          </ac:picMkLst>
        </pc:picChg>
      </pc:sldChg>
      <pc:sldChg chg="addSp delSp modSp add mod ord replId setBg setClrOvrMap">
        <pc:chgData name="tales.araujoleonidas-W215132212" userId="S::w215132212@student.hccs.edu::09d6db45-e553-47e5-ae43-a7cf4ed3271d" providerId="AD" clId="Web-{1F3E51D4-98BF-4490-F354-D94C8B4A4757}" dt="2023-11-28T19:24:10.163" v="82" actId="20577"/>
        <pc:sldMkLst>
          <pc:docMk/>
          <pc:sldMk cId="2455172628" sldId="264"/>
        </pc:sldMkLst>
        <pc:spChg chg="mod">
          <ac:chgData name="tales.araujoleonidas-W215132212" userId="S::w215132212@student.hccs.edu::09d6db45-e553-47e5-ae43-a7cf4ed3271d" providerId="AD" clId="Web-{1F3E51D4-98BF-4490-F354-D94C8B4A4757}" dt="2023-11-28T19:24:10.163" v="82" actId="20577"/>
          <ac:spMkLst>
            <pc:docMk/>
            <pc:sldMk cId="2455172628" sldId="264"/>
            <ac:spMk id="2" creationId="{F8C6C0C9-D71A-1629-7F33-32760F4A5D58}"/>
          </ac:spMkLst>
        </pc:spChg>
        <pc:spChg chg="add del mod">
          <ac:chgData name="tales.araujoleonidas-W215132212" userId="S::w215132212@student.hccs.edu::09d6db45-e553-47e5-ae43-a7cf4ed3271d" providerId="AD" clId="Web-{1F3E51D4-98BF-4490-F354-D94C8B4A4757}" dt="2023-11-28T19:19:35.612" v="42"/>
          <ac:spMkLst>
            <pc:docMk/>
            <pc:sldMk cId="2455172628" sldId="264"/>
            <ac:spMk id="3" creationId="{64F22A10-7C80-14CD-0F4A-BE489ED354A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15.189" v="40"/>
          <ac:spMkLst>
            <pc:docMk/>
            <pc:sldMk cId="2455172628" sldId="264"/>
            <ac:spMk id="6" creationId="{3ECBE1F1-D69B-4AFA-ABD5-8E41720EF6DE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15.189" v="40"/>
          <ac:spMkLst>
            <pc:docMk/>
            <pc:sldMk cId="2455172628" sldId="264"/>
            <ac:spMk id="8" creationId="{603A6265-E10C-4B85-9C20-E75FCAF9CC63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8:02.153" v="30"/>
          <ac:spMkLst>
            <pc:docMk/>
            <pc:sldMk cId="2455172628" sldId="264"/>
            <ac:spMk id="9" creationId="{A7AE9375-4664-4DB2-922D-2782A6E439AC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09.095" v="37"/>
          <ac:spMkLst>
            <pc:docMk/>
            <pc:sldMk cId="2455172628" sldId="264"/>
            <ac:spMk id="10" creationId="{04812C46-200A-4DEB-A05E-3ED6C68C238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8:02.153" v="30"/>
          <ac:spMkLst>
            <pc:docMk/>
            <pc:sldMk cId="2455172628" sldId="264"/>
            <ac:spMk id="13" creationId="{9DD005C1-8C51-42D6-9BEE-B9B83849743D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09.095" v="37"/>
          <ac:spMkLst>
            <pc:docMk/>
            <pc:sldMk cId="2455172628" sldId="264"/>
            <ac:spMk id="15" creationId="{D1EA859B-E555-4109-94F3-6700E046E008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15.189" v="39"/>
          <ac:spMkLst>
            <pc:docMk/>
            <pc:sldMk cId="2455172628" sldId="264"/>
            <ac:spMk id="17" creationId="{C5E6CFF1-2F42-4E10-9A97-F116F46F53FE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35.612" v="42"/>
          <ac:spMkLst>
            <pc:docMk/>
            <pc:sldMk cId="2455172628" sldId="264"/>
            <ac:spMk id="20" creationId="{04812C46-200A-4DEB-A05E-3ED6C68C2387}"/>
          </ac:spMkLst>
        </pc:spChg>
        <pc:spChg chg="add del">
          <ac:chgData name="tales.araujoleonidas-W215132212" userId="S::w215132212@student.hccs.edu::09d6db45-e553-47e5-ae43-a7cf4ed3271d" providerId="AD" clId="Web-{1F3E51D4-98BF-4490-F354-D94C8B4A4757}" dt="2023-11-28T19:19:35.612" v="42"/>
          <ac:spMkLst>
            <pc:docMk/>
            <pc:sldMk cId="2455172628" sldId="264"/>
            <ac:spMk id="21" creationId="{D1EA859B-E555-4109-94F3-6700E046E008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19:35.612" v="42"/>
          <ac:spMkLst>
            <pc:docMk/>
            <pc:sldMk cId="2455172628" sldId="264"/>
            <ac:spMk id="26" creationId="{04812C46-200A-4DEB-A05E-3ED6C68C2387}"/>
          </ac:spMkLst>
        </pc:spChg>
        <pc:spChg chg="add">
          <ac:chgData name="tales.araujoleonidas-W215132212" userId="S::w215132212@student.hccs.edu::09d6db45-e553-47e5-ae43-a7cf4ed3271d" providerId="AD" clId="Web-{1F3E51D4-98BF-4490-F354-D94C8B4A4757}" dt="2023-11-28T19:19:35.612" v="42"/>
          <ac:spMkLst>
            <pc:docMk/>
            <pc:sldMk cId="2455172628" sldId="264"/>
            <ac:spMk id="28" creationId="{D1EA859B-E555-4109-94F3-6700E046E008}"/>
          </ac:spMkLst>
        </pc:spChg>
        <pc:graphicFrameChg chg="add del">
          <ac:chgData name="tales.araujoleonidas-W215132212" userId="S::w215132212@student.hccs.edu::09d6db45-e553-47e5-ae43-a7cf4ed3271d" providerId="AD" clId="Web-{1F3E51D4-98BF-4490-F354-D94C8B4A4757}" dt="2023-11-28T19:18:02.153" v="30"/>
          <ac:graphicFrameMkLst>
            <pc:docMk/>
            <pc:sldMk cId="2455172628" sldId="264"/>
            <ac:graphicFrameMk id="5" creationId="{EE35D833-204A-ACE9-03D2-BCAFE8D8051F}"/>
          </ac:graphicFrameMkLst>
        </pc:graphicFrameChg>
        <pc:picChg chg="add mod">
          <ac:chgData name="tales.araujoleonidas-W215132212" userId="S::w215132212@student.hccs.edu::09d6db45-e553-47e5-ae43-a7cf4ed3271d" providerId="AD" clId="Web-{1F3E51D4-98BF-4490-F354-D94C8B4A4757}" dt="2023-11-28T19:19:35.612" v="42"/>
          <ac:picMkLst>
            <pc:docMk/>
            <pc:sldMk cId="2455172628" sldId="264"/>
            <ac:picMk id="7" creationId="{573C2D26-6A09-21BE-D4BF-F25E3F29391E}"/>
          </ac:picMkLst>
        </pc:picChg>
        <pc:cxnChg chg="add del">
          <ac:chgData name="tales.araujoleonidas-W215132212" userId="S::w215132212@student.hccs.edu::09d6db45-e553-47e5-ae43-a7cf4ed3271d" providerId="AD" clId="Web-{1F3E51D4-98BF-4490-F354-D94C8B4A4757}" dt="2023-11-28T19:18:02.153" v="30"/>
          <ac:cxnSpMkLst>
            <pc:docMk/>
            <pc:sldMk cId="2455172628" sldId="264"/>
            <ac:cxnSpMk id="11" creationId="{EE504C98-6397-41C1-A8D8-2D9C4ED307E0}"/>
          </ac:cxnSpMkLst>
        </pc:cxnChg>
        <pc:cxnChg chg="add del">
          <ac:chgData name="tales.araujoleonidas-W215132212" userId="S::w215132212@student.hccs.edu::09d6db45-e553-47e5-ae43-a7cf4ed3271d" providerId="AD" clId="Web-{1F3E51D4-98BF-4490-F354-D94C8B4A4757}" dt="2023-11-28T19:19:15.189" v="39"/>
          <ac:cxnSpMkLst>
            <pc:docMk/>
            <pc:sldMk cId="2455172628" sldId="264"/>
            <ac:cxnSpMk id="18" creationId="{96A8629B-8289-498B-939B-1CA0C106182C}"/>
          </ac:cxnSpMkLst>
        </pc:cxnChg>
      </pc:sldChg>
    </pc:docChg>
  </pc:docChgLst>
  <pc:docChgLst>
    <pc:chgData name="tales.araujoleonidas-W215132212" userId="S::w215132212@student.hccs.edu::09d6db45-e553-47e5-ae43-a7cf4ed3271d" providerId="AD" clId="Web-{0C51C462-AEA5-7BF4-4ED2-27676D9F5CE4}"/>
    <pc:docChg chg="modSld">
      <pc:chgData name="tales.araujoleonidas-W215132212" userId="S::w215132212@student.hccs.edu::09d6db45-e553-47e5-ae43-a7cf4ed3271d" providerId="AD" clId="Web-{0C51C462-AEA5-7BF4-4ED2-27676D9F5CE4}" dt="2023-11-28T21:33:23.356" v="313" actId="14100"/>
      <pc:docMkLst>
        <pc:docMk/>
      </pc:docMkLst>
      <pc:sldChg chg="addSp delSp modSp mod setBg delAnim">
        <pc:chgData name="tales.araujoleonidas-W215132212" userId="S::w215132212@student.hccs.edu::09d6db45-e553-47e5-ae43-a7cf4ed3271d" providerId="AD" clId="Web-{0C51C462-AEA5-7BF4-4ED2-27676D9F5CE4}" dt="2023-11-28T20:46:52.892" v="61"/>
        <pc:sldMkLst>
          <pc:docMk/>
          <pc:sldMk cId="109857222" sldId="256"/>
        </pc:sldMkLst>
        <pc:spChg chg="mod">
          <ac:chgData name="tales.araujoleonidas-W215132212" userId="S::w215132212@student.hccs.edu::09d6db45-e553-47e5-ae43-a7cf4ed3271d" providerId="AD" clId="Web-{0C51C462-AEA5-7BF4-4ED2-27676D9F5CE4}" dt="2023-11-28T20:46:17.687" v="6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0:45:57.592" v="58" actId="107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tales.araujoleonidas-W215132212" userId="S::w215132212@student.hccs.edu::09d6db45-e553-47e5-ae43-a7cf4ed3271d" providerId="AD" clId="Web-{0C51C462-AEA5-7BF4-4ED2-27676D9F5CE4}" dt="2023-11-28T20:39:33.819" v="38"/>
          <ac:spMkLst>
            <pc:docMk/>
            <pc:sldMk cId="109857222" sldId="256"/>
            <ac:spMk id="18" creationId="{06DA9DF9-31F7-4056-B42E-878CC92417B8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34.180" v="54"/>
          <ac:spMkLst>
            <pc:docMk/>
            <pc:sldMk cId="109857222" sldId="256"/>
            <ac:spMk id="23" creationId="{8D0D6D3E-D7F9-4591-9CA9-DDF4DB1F73D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34.180" v="54"/>
          <ac:spMkLst>
            <pc:docMk/>
            <pc:sldMk cId="109857222" sldId="256"/>
            <ac:spMk id="25" creationId="{C4C9F2B0-1044-46EB-8AEB-C3BFFDE6C2C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34.180" v="54"/>
          <ac:spMkLst>
            <pc:docMk/>
            <pc:sldMk cId="109857222" sldId="256"/>
            <ac:spMk id="27" creationId="{D28B54C3-B57B-472A-B96E-1FCB67093DC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34.180" v="54"/>
          <ac:spMkLst>
            <pc:docMk/>
            <pc:sldMk cId="109857222" sldId="256"/>
            <ac:spMk id="29" creationId="{7DB3C429-F8DA-49B9-AF84-21996FCF78B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31" creationId="{362D44EE-C852-4460-B8B5-C4F2BC20510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32" creationId="{658970D8-8D1D-4B5C-894B-E871CC86543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33" creationId="{F227E5B6-9132-43CA-B503-37A18562ADF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0:21.056" v="40"/>
          <ac:spMkLst>
            <pc:docMk/>
            <pc:sldMk cId="109857222" sldId="256"/>
            <ac:spMk id="34" creationId="{8FC9BE17-9A7B-462D-AE50-3D877738730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35" creationId="{03C2051E-A88D-48E5-BACF-AAED1789272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0:21.056" v="40"/>
          <ac:spMkLst>
            <pc:docMk/>
            <pc:sldMk cId="109857222" sldId="256"/>
            <ac:spMk id="36" creationId="{3EBE8569-6AEC-4B8C-8D53-2DE337CDBA6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0:21.056" v="40"/>
          <ac:spMkLst>
            <pc:docMk/>
            <pc:sldMk cId="109857222" sldId="256"/>
            <ac:spMk id="38" creationId="{55D4142C-5077-457F-A6AD-3FECFDB396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0:21.056" v="40"/>
          <ac:spMkLst>
            <pc:docMk/>
            <pc:sldMk cId="109857222" sldId="256"/>
            <ac:spMk id="40" creationId="{7A5F0580-5EE9-419F-96EE-B6529EF6E7D0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42" creationId="{7821A508-2985-4905-874A-527429BAABF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44" creationId="{D2929CB1-0E3C-4B2D-ADC5-0154FB33BA4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46" creationId="{5F2F0C84-BE8C-4DC2-A6D3-30349A801D5C}"/>
          </ac:spMkLst>
        </pc:spChg>
        <pc:spChg chg="add">
          <ac:chgData name="tales.araujoleonidas-W215132212" userId="S::w215132212@student.hccs.edu::09d6db45-e553-47e5-ae43-a7cf4ed3271d" providerId="AD" clId="Web-{0C51C462-AEA5-7BF4-4ED2-27676D9F5CE4}" dt="2023-11-28T20:44:48.869" v="55"/>
          <ac:spMkLst>
            <pc:docMk/>
            <pc:sldMk cId="109857222" sldId="256"/>
            <ac:spMk id="51" creationId="{8930EBA3-4D2E-42E8-B828-834555328D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5:34.934" v="56"/>
          <ac:spMkLst>
            <pc:docMk/>
            <pc:sldMk cId="109857222" sldId="256"/>
            <ac:spMk id="53" creationId="{E58B2195-5055-402F-A3E7-53FF0E4980C3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5:38.559" v="57"/>
          <ac:spMkLst>
            <pc:docMk/>
            <pc:sldMk cId="109857222" sldId="256"/>
            <ac:spMk id="55" creationId="{528AA953-F4F9-4DC5-97C7-491F4AF937DC}"/>
          </ac:spMkLst>
        </pc:spChg>
        <pc:picChg chg="mod ord">
          <ac:chgData name="tales.araujoleonidas-W215132212" userId="S::w215132212@student.hccs.edu::09d6db45-e553-47e5-ae43-a7cf4ed3271d" providerId="AD" clId="Web-{0C51C462-AEA5-7BF4-4ED2-27676D9F5CE4}" dt="2023-11-28T20:44:48.869" v="55"/>
          <ac:picMkLst>
            <pc:docMk/>
            <pc:sldMk cId="109857222" sldId="256"/>
            <ac:picMk id="5" creationId="{F8A4369D-928C-FB50-E754-95B7F1ACACEB}"/>
          </ac:picMkLst>
        </pc:picChg>
      </pc:sldChg>
      <pc:sldChg chg="addSp delSp modSp addAnim delAnim">
        <pc:chgData name="tales.araujoleonidas-W215132212" userId="S::w215132212@student.hccs.edu::09d6db45-e553-47e5-ae43-a7cf4ed3271d" providerId="AD" clId="Web-{0C51C462-AEA5-7BF4-4ED2-27676D9F5CE4}" dt="2023-11-28T20:51:28.330" v="75" actId="14100"/>
        <pc:sldMkLst>
          <pc:docMk/>
          <pc:sldMk cId="598490749" sldId="257"/>
        </pc:sldMkLst>
        <pc:spChg chg="mod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2" creationId="{0320073E-C5A8-5DB2-E71E-A38421D720D6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0:50:57.828" v="72" actId="1076"/>
          <ac:spMkLst>
            <pc:docMk/>
            <pc:sldMk cId="598490749" sldId="257"/>
            <ac:spMk id="3" creationId="{DD0F1813-8765-B7CA-DE98-3FBA99F63FA3}"/>
          </ac:spMkLst>
        </pc:spChg>
        <pc:spChg chg="add del mod">
          <ac:chgData name="tales.araujoleonidas-W215132212" userId="S::w215132212@student.hccs.edu::09d6db45-e553-47e5-ae43-a7cf4ed3271d" providerId="AD" clId="Web-{0C51C462-AEA5-7BF4-4ED2-27676D9F5CE4}" dt="2023-11-28T20:50:12.935" v="70"/>
          <ac:spMkLst>
            <pc:docMk/>
            <pc:sldMk cId="598490749" sldId="257"/>
            <ac:spMk id="5" creationId="{970A5EA9-ACFC-3251-D740-ED7FBA0758A7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8:29.518" v="24"/>
          <ac:spMkLst>
            <pc:docMk/>
            <pc:sldMk cId="598490749" sldId="257"/>
            <ac:spMk id="11" creationId="{79BB35BC-D5C2-4C8B-A22A-A71E6191913B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28.741" v="18"/>
          <ac:spMkLst>
            <pc:docMk/>
            <pc:sldMk cId="598490749" sldId="257"/>
            <ac:spMk id="14" creationId="{3AFE8227-C443-417B-BA91-520EB1EF4559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28.741" v="18"/>
          <ac:spMkLst>
            <pc:docMk/>
            <pc:sldMk cId="598490749" sldId="257"/>
            <ac:spMk id="15" creationId="{907741FC-B544-4A6E-B831-6789D042333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28.741" v="18"/>
          <ac:spMkLst>
            <pc:docMk/>
            <pc:sldMk cId="598490749" sldId="257"/>
            <ac:spMk id="16" creationId="{3F0BE7ED-7814-4273-B18A-F26CC0380380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00.974" v="14"/>
          <ac:spMkLst>
            <pc:docMk/>
            <pc:sldMk cId="598490749" sldId="257"/>
            <ac:spMk id="17" creationId="{8D0D6D3E-D7F9-4591-9CA9-DDF4DB1F73D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3:32.052" v="50"/>
          <ac:spMkLst>
            <pc:docMk/>
            <pc:sldMk cId="598490749" sldId="257"/>
            <ac:spMk id="18" creationId="{3AFE8227-C443-417B-BA91-520EB1EF4559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00.974" v="14"/>
          <ac:spMkLst>
            <pc:docMk/>
            <pc:sldMk cId="598490749" sldId="257"/>
            <ac:spMk id="19" creationId="{C4C9F2B0-1044-46EB-8AEB-C3BFFDE6C2C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3:32.052" v="50"/>
          <ac:spMkLst>
            <pc:docMk/>
            <pc:sldMk cId="598490749" sldId="257"/>
            <ac:spMk id="20" creationId="{907741FC-B544-4A6E-B831-6789D042333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00.974" v="14"/>
          <ac:spMkLst>
            <pc:docMk/>
            <pc:sldMk cId="598490749" sldId="257"/>
            <ac:spMk id="21" creationId="{D28B54C3-B57B-472A-B96E-1FCB67093DC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3:32.052" v="50"/>
          <ac:spMkLst>
            <pc:docMk/>
            <pc:sldMk cId="598490749" sldId="257"/>
            <ac:spMk id="22" creationId="{3F0BE7ED-7814-4273-B18A-F26CC0380380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5:00.974" v="14"/>
          <ac:spMkLst>
            <pc:docMk/>
            <pc:sldMk cId="598490749" sldId="257"/>
            <ac:spMk id="23" creationId="{7DB3C429-F8DA-49B9-AF84-21996FCF78B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3:54.459" v="51"/>
          <ac:spMkLst>
            <pc:docMk/>
            <pc:sldMk cId="598490749" sldId="257"/>
            <ac:spMk id="24" creationId="{06DA9DF9-31F7-4056-B42E-878CC92417B8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29" creationId="{46187E64-7A77-4D13-A5F4-9AEC282BBB9E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31" creationId="{E2B33195-5BCA-4BB7-A82D-6739522687D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33" creationId="{CF8AD9F3-9AF6-494F-83A3-2F677563935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35" creationId="{0DA5DB8B-7E5C-4ABC-8069-A9A8806F397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40" creationId="{2B577FF9-3543-4875-815D-3D87BD8A200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42" creationId="{F5569EEC-E12F-4856-B407-02B2813A4AA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44" creationId="{CF860788-3A6A-45A3-B3F1-06F159665603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46" creationId="{DF1E3393-B852-4883-B778-ED352511294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48" creationId="{39853D09-4205-4CC7-83EB-288E886AC9E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50" creationId="{0D040B79-3E73-4A31-840D-D6B9C9FDFC4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44:22.211" v="53"/>
          <ac:spMkLst>
            <pc:docMk/>
            <pc:sldMk cId="598490749" sldId="257"/>
            <ac:spMk id="52" creationId="{156C6AE5-3F8B-42AC-9EA4-1B686A11E93F}"/>
          </ac:spMkLst>
        </pc:spChg>
        <pc:picChg chg="mod ord">
          <ac:chgData name="tales.araujoleonidas-W215132212" userId="S::w215132212@student.hccs.edu::09d6db45-e553-47e5-ae43-a7cf4ed3271d" providerId="AD" clId="Web-{0C51C462-AEA5-7BF4-4ED2-27676D9F5CE4}" dt="2023-11-28T20:51:28.330" v="75" actId="14100"/>
          <ac:picMkLst>
            <pc:docMk/>
            <pc:sldMk cId="598490749" sldId="257"/>
            <ac:picMk id="12" creationId="{9373E130-450F-5A09-9986-5D9FC033636E}"/>
          </ac:picMkLst>
        </pc:picChg>
        <pc:cxnChg chg="add del">
          <ac:chgData name="tales.araujoleonidas-W215132212" userId="S::w215132212@student.hccs.edu::09d6db45-e553-47e5-ae43-a7cf4ed3271d" providerId="AD" clId="Web-{0C51C462-AEA5-7BF4-4ED2-27676D9F5CE4}" dt="2023-11-28T20:42:53.581" v="47"/>
          <ac:cxnSpMkLst>
            <pc:docMk/>
            <pc:sldMk cId="598490749" sldId="257"/>
            <ac:cxnSpMk id="27" creationId="{249EDD1B-F94D-B4E6-ACAA-566B9A26FDE3}"/>
          </ac:cxnSpMkLst>
        </pc:cxnChg>
      </pc:sldChg>
      <pc:sldChg chg="addSp delSp modSp">
        <pc:chgData name="tales.araujoleonidas-W215132212" userId="S::w215132212@student.hccs.edu::09d6db45-e553-47e5-ae43-a7cf4ed3271d" providerId="AD" clId="Web-{0C51C462-AEA5-7BF4-4ED2-27676D9F5CE4}" dt="2023-11-28T21:24:35.230" v="288" actId="20577"/>
        <pc:sldMkLst>
          <pc:docMk/>
          <pc:sldMk cId="306757864" sldId="258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4:35.230" v="288" actId="20577"/>
          <ac:spMkLst>
            <pc:docMk/>
            <pc:sldMk cId="306757864" sldId="258"/>
            <ac:spMk id="2" creationId="{788FE9C1-E1D2-7FB0-D87E-13CD247C3032}"/>
          </ac:spMkLst>
        </pc:spChg>
        <pc:spChg chg="del">
          <ac:chgData name="tales.araujoleonidas-W215132212" userId="S::w215132212@student.hccs.edu::09d6db45-e553-47e5-ae43-a7cf4ed3271d" providerId="AD" clId="Web-{0C51C462-AEA5-7BF4-4ED2-27676D9F5CE4}" dt="2023-11-28T20:33:23.625" v="0"/>
          <ac:spMkLst>
            <pc:docMk/>
            <pc:sldMk cId="306757864" sldId="258"/>
            <ac:spMk id="20" creationId="{955A2079-FA98-4876-80F0-72364A7D2EA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408" v="7"/>
          <ac:spMkLst>
            <pc:docMk/>
            <pc:sldMk cId="306757864" sldId="258"/>
            <ac:spMk id="25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408" v="7"/>
          <ac:spMkLst>
            <pc:docMk/>
            <pc:sldMk cId="306757864" sldId="258"/>
            <ac:spMk id="27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408" v="7"/>
          <ac:spMkLst>
            <pc:docMk/>
            <pc:sldMk cId="306757864" sldId="258"/>
            <ac:spMk id="29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408" v="7"/>
          <ac:spMkLst>
            <pc:docMk/>
            <pc:sldMk cId="306757864" sldId="258"/>
            <ac:spMk id="31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361" v="6"/>
          <ac:spMkLst>
            <pc:docMk/>
            <pc:sldMk cId="306757864" sldId="258"/>
            <ac:spMk id="36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361" v="6"/>
          <ac:spMkLst>
            <pc:docMk/>
            <pc:sldMk cId="306757864" sldId="258"/>
            <ac:spMk id="38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361" v="6"/>
          <ac:spMkLst>
            <pc:docMk/>
            <pc:sldMk cId="306757864" sldId="258"/>
            <ac:spMk id="40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0:34:06.361" v="6"/>
          <ac:spMkLst>
            <pc:docMk/>
            <pc:sldMk cId="306757864" sldId="258"/>
            <ac:spMk id="42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23.373" v="137"/>
          <ac:spMkLst>
            <pc:docMk/>
            <pc:sldMk cId="306757864" sldId="258"/>
            <ac:spMk id="44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23.373" v="137"/>
          <ac:spMkLst>
            <pc:docMk/>
            <pc:sldMk cId="306757864" sldId="258"/>
            <ac:spMk id="45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23.373" v="137"/>
          <ac:spMkLst>
            <pc:docMk/>
            <pc:sldMk cId="306757864" sldId="258"/>
            <ac:spMk id="46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23.373" v="137"/>
          <ac:spMkLst>
            <pc:docMk/>
            <pc:sldMk cId="306757864" sldId="258"/>
            <ac:spMk id="47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38.718" v="138"/>
          <ac:spMkLst>
            <pc:docMk/>
            <pc:sldMk cId="306757864" sldId="258"/>
            <ac:spMk id="52" creationId="{3A7E003E-EE76-4207-A774-A645C37F1D27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3:38.718" v="138"/>
          <ac:spMkLst>
            <pc:docMk/>
            <pc:sldMk cId="306757864" sldId="258"/>
            <ac:spMk id="54" creationId="{FBD77573-9EF2-4C35-8285-A1CF6FBB0EA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34.830" v="141"/>
          <ac:spMkLst>
            <pc:docMk/>
            <pc:sldMk cId="306757864" sldId="258"/>
            <ac:spMk id="59" creationId="{955A2079-FA98-4876-80F0-72364A7D2EA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47.081" v="142"/>
          <ac:spMkLst>
            <pc:docMk/>
            <pc:sldMk cId="306757864" sldId="258"/>
            <ac:spMk id="61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47.081" v="142"/>
          <ac:spMkLst>
            <pc:docMk/>
            <pc:sldMk cId="306757864" sldId="258"/>
            <ac:spMk id="62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47.081" v="142"/>
          <ac:spMkLst>
            <pc:docMk/>
            <pc:sldMk cId="306757864" sldId="258"/>
            <ac:spMk id="63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21.283" v="140"/>
          <ac:spMkLst>
            <pc:docMk/>
            <pc:sldMk cId="306757864" sldId="258"/>
            <ac:spMk id="64" creationId="{81D377EB-C9D2-4ED0-86A6-740A297E3EA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21.283" v="140"/>
          <ac:spMkLst>
            <pc:docMk/>
            <pc:sldMk cId="306757864" sldId="258"/>
            <ac:spMk id="66" creationId="{066346BE-FDB4-4772-A696-0719490ABD6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21.283" v="140"/>
          <ac:spMkLst>
            <pc:docMk/>
            <pc:sldMk cId="306757864" sldId="258"/>
            <ac:spMk id="68" creationId="{FB92FFCE-0C90-454E-AA25-D4EE9A6C39C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4:47.081" v="142"/>
          <ac:spMkLst>
            <pc:docMk/>
            <pc:sldMk cId="306757864" sldId="258"/>
            <ac:spMk id="70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10.239" v="143"/>
          <ac:spMkLst>
            <pc:docMk/>
            <pc:sldMk cId="306757864" sldId="258"/>
            <ac:spMk id="75" creationId="{BACC6370-2D7E-4714-9D71-7542949D7D5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10.239" v="143"/>
          <ac:spMkLst>
            <pc:docMk/>
            <pc:sldMk cId="306757864" sldId="258"/>
            <ac:spMk id="77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10.239" v="143"/>
          <ac:spMkLst>
            <pc:docMk/>
            <pc:sldMk cId="306757864" sldId="258"/>
            <ac:spMk id="79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10.239" v="143"/>
          <ac:spMkLst>
            <pc:docMk/>
            <pc:sldMk cId="306757864" sldId="258"/>
            <ac:spMk id="81" creationId="{063BBA22-50EA-4C4D-BE05-F1CE4E63AA56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30.287" v="144"/>
          <ac:spMkLst>
            <pc:docMk/>
            <pc:sldMk cId="306757864" sldId="258"/>
            <ac:spMk id="86" creationId="{2659FDB4-FCBE-4A89-B46D-43D4FA54464D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30.287" v="144"/>
          <ac:spMkLst>
            <pc:docMk/>
            <pc:sldMk cId="306757864" sldId="258"/>
            <ac:spMk id="90" creationId="{58BDB0EE-D238-415B-9ED8-62AA6AB2AAD1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30.287" v="144"/>
          <ac:spMkLst>
            <pc:docMk/>
            <pc:sldMk cId="306757864" sldId="258"/>
            <ac:spMk id="92" creationId="{C5B55FC3-961D-4325-82F1-DE92B0D04E03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5:30.287" v="144"/>
          <ac:spMkLst>
            <pc:docMk/>
            <pc:sldMk cId="306757864" sldId="258"/>
            <ac:spMk id="94" creationId="{4C8AB332-D09E-4F28-943C-DABDD4716A3C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6:13.242" v="146"/>
          <ac:spMkLst>
            <pc:docMk/>
            <pc:sldMk cId="306757864" sldId="258"/>
            <ac:spMk id="99" creationId="{6C4028FD-8BAA-4A19-BFDE-594D991B755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7:12.809" v="148"/>
          <ac:spMkLst>
            <pc:docMk/>
            <pc:sldMk cId="306757864" sldId="258"/>
            <ac:spMk id="104" creationId="{6C4028FD-8BAA-4A19-BFDE-594D991B7552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9:19.300" v="155"/>
          <ac:spMkLst>
            <pc:docMk/>
            <pc:sldMk cId="306757864" sldId="258"/>
            <ac:spMk id="109" creationId="{955A2079-FA98-4876-80F0-72364A7D2EA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8:56.815" v="154"/>
          <ac:spMkLst>
            <pc:docMk/>
            <pc:sldMk cId="306757864" sldId="258"/>
            <ac:spMk id="111" creationId="{6C4028FD-8BAA-4A19-BFDE-594D991B7552}"/>
          </ac:spMkLst>
        </pc:spChg>
        <pc:spChg chg="add">
          <ac:chgData name="tales.araujoleonidas-W215132212" userId="S::w215132212@student.hccs.edu::09d6db45-e553-47e5-ae43-a7cf4ed3271d" providerId="AD" clId="Web-{0C51C462-AEA5-7BF4-4ED2-27676D9F5CE4}" dt="2023-11-28T21:09:19.300" v="155"/>
          <ac:spMkLst>
            <pc:docMk/>
            <pc:sldMk cId="306757864" sldId="258"/>
            <ac:spMk id="112" creationId="{81D377EB-C9D2-4ED0-86A6-740A297E3EAC}"/>
          </ac:spMkLst>
        </pc:spChg>
        <pc:spChg chg="add">
          <ac:chgData name="tales.araujoleonidas-W215132212" userId="S::w215132212@student.hccs.edu::09d6db45-e553-47e5-ae43-a7cf4ed3271d" providerId="AD" clId="Web-{0C51C462-AEA5-7BF4-4ED2-27676D9F5CE4}" dt="2023-11-28T21:09:19.300" v="155"/>
          <ac:spMkLst>
            <pc:docMk/>
            <pc:sldMk cId="306757864" sldId="258"/>
            <ac:spMk id="113" creationId="{066346BE-FDB4-4772-A696-0719490ABD64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8:08.577" v="152"/>
          <ac:spMkLst>
            <pc:docMk/>
            <pc:sldMk cId="306757864" sldId="258"/>
            <ac:spMk id="114" creationId="{BACC6370-2D7E-4714-9D71-7542949D7D5D}"/>
          </ac:spMkLst>
        </pc:spChg>
        <pc:spChg chg="add">
          <ac:chgData name="tales.araujoleonidas-W215132212" userId="S::w215132212@student.hccs.edu::09d6db45-e553-47e5-ae43-a7cf4ed3271d" providerId="AD" clId="Web-{0C51C462-AEA5-7BF4-4ED2-27676D9F5CE4}" dt="2023-11-28T21:09:19.300" v="155"/>
          <ac:spMkLst>
            <pc:docMk/>
            <pc:sldMk cId="306757864" sldId="258"/>
            <ac:spMk id="115" creationId="{FB92FFCE-0C90-454E-AA25-D4EE9A6C39C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8:08.577" v="152"/>
          <ac:spMkLst>
            <pc:docMk/>
            <pc:sldMk cId="306757864" sldId="258"/>
            <ac:spMk id="116" creationId="{F68B3F68-107C-434F-AA38-110D5EA91B85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8:08.577" v="152"/>
          <ac:spMkLst>
            <pc:docMk/>
            <pc:sldMk cId="306757864" sldId="258"/>
            <ac:spMk id="118" creationId="{AAD0DBB9-1A4B-4391-81D4-CB19F9AB918A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08:08.577" v="152"/>
          <ac:spMkLst>
            <pc:docMk/>
            <pc:sldMk cId="306757864" sldId="258"/>
            <ac:spMk id="120" creationId="{063BBA22-50EA-4C4D-BE05-F1CE4E63AA56}"/>
          </ac:spMkLst>
        </pc:spChg>
        <pc:graphicFrameChg chg="mod modGraphic">
          <ac:chgData name="tales.araujoleonidas-W215132212" userId="S::w215132212@student.hccs.edu::09d6db45-e553-47e5-ae43-a7cf4ed3271d" providerId="AD" clId="Web-{0C51C462-AEA5-7BF4-4ED2-27676D9F5CE4}" dt="2023-11-28T21:09:19.300" v="155"/>
          <ac:graphicFrameMkLst>
            <pc:docMk/>
            <pc:sldMk cId="306757864" sldId="258"/>
            <ac:graphicFrameMk id="5" creationId="{0D8FEFC3-F98A-39CC-AAA8-BA356622E7F3}"/>
          </ac:graphicFrameMkLst>
        </pc:graphicFrameChg>
        <pc:cxnChg chg="add del">
          <ac:chgData name="tales.araujoleonidas-W215132212" userId="S::w215132212@student.hccs.edu::09d6db45-e553-47e5-ae43-a7cf4ed3271d" providerId="AD" clId="Web-{0C51C462-AEA5-7BF4-4ED2-27676D9F5CE4}" dt="2023-11-28T21:05:30.287" v="144"/>
          <ac:cxnSpMkLst>
            <pc:docMk/>
            <pc:sldMk cId="306757864" sldId="258"/>
            <ac:cxnSpMk id="88" creationId="{C8F51B3F-8331-4E4A-AE96-D47B1006EEAD}"/>
          </ac:cxnSpMkLst>
        </pc:cxnChg>
      </pc:sldChg>
      <pc:sldChg chg="modSp">
        <pc:chgData name="tales.araujoleonidas-W215132212" userId="S::w215132212@student.hccs.edu::09d6db45-e553-47e5-ae43-a7cf4ed3271d" providerId="AD" clId="Web-{0C51C462-AEA5-7BF4-4ED2-27676D9F5CE4}" dt="2023-11-28T21:27:58.805" v="309" actId="1076"/>
        <pc:sldMkLst>
          <pc:docMk/>
          <pc:sldMk cId="3960900273" sldId="260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5:26.968" v="292" actId="20577"/>
          <ac:spMkLst>
            <pc:docMk/>
            <pc:sldMk cId="3960900273" sldId="260"/>
            <ac:spMk id="2" creationId="{F8C6C0C9-D71A-1629-7F33-32760F4A5D58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1:27:58.805" v="309" actId="1076"/>
          <ac:spMkLst>
            <pc:docMk/>
            <pc:sldMk cId="3960900273" sldId="260"/>
            <ac:spMk id="3" creationId="{64F22A10-7C80-14CD-0F4A-BE489ED354A7}"/>
          </ac:spMkLst>
        </pc:spChg>
      </pc:sldChg>
      <pc:sldChg chg="modSp">
        <pc:chgData name="tales.araujoleonidas-W215132212" userId="S::w215132212@student.hccs.edu::09d6db45-e553-47e5-ae43-a7cf4ed3271d" providerId="AD" clId="Web-{0C51C462-AEA5-7BF4-4ED2-27676D9F5CE4}" dt="2023-11-28T21:27:40.898" v="307" actId="20577"/>
        <pc:sldMkLst>
          <pc:docMk/>
          <pc:sldMk cId="3944721928" sldId="261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7:40.898" v="307" actId="20577"/>
          <ac:spMkLst>
            <pc:docMk/>
            <pc:sldMk cId="3944721928" sldId="261"/>
            <ac:spMk id="32" creationId="{E38FB5D5-EBF0-FBD9-E7BF-67392656FE6D}"/>
          </ac:spMkLst>
        </pc:spChg>
      </pc:sldChg>
      <pc:sldChg chg="modSp">
        <pc:chgData name="tales.araujoleonidas-W215132212" userId="S::w215132212@student.hccs.edu::09d6db45-e553-47e5-ae43-a7cf4ed3271d" providerId="AD" clId="Web-{0C51C462-AEA5-7BF4-4ED2-27676D9F5CE4}" dt="2023-11-28T21:28:09.696" v="310" actId="1076"/>
        <pc:sldMkLst>
          <pc:docMk/>
          <pc:sldMk cId="1796063690" sldId="262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5:44.391" v="293" actId="20577"/>
          <ac:spMkLst>
            <pc:docMk/>
            <pc:sldMk cId="1796063690" sldId="262"/>
            <ac:spMk id="2" creationId="{0A4FD206-B256-49F4-9528-1E413F0C4FEC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1:28:09.696" v="310" actId="1076"/>
          <ac:spMkLst>
            <pc:docMk/>
            <pc:sldMk cId="1796063690" sldId="262"/>
            <ac:spMk id="3" creationId="{222203E6-9954-306E-B7AD-9CB0F54E1FB5}"/>
          </ac:spMkLst>
        </pc:spChg>
      </pc:sldChg>
      <pc:sldChg chg="modSp">
        <pc:chgData name="tales.araujoleonidas-W215132212" userId="S::w215132212@student.hccs.edu::09d6db45-e553-47e5-ae43-a7cf4ed3271d" providerId="AD" clId="Web-{0C51C462-AEA5-7BF4-4ED2-27676D9F5CE4}" dt="2023-11-28T21:26:40.597" v="300" actId="20577"/>
        <pc:sldMkLst>
          <pc:docMk/>
          <pc:sldMk cId="3767394142" sldId="263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5:56.907" v="294" actId="20577"/>
          <ac:spMkLst>
            <pc:docMk/>
            <pc:sldMk cId="3767394142" sldId="263"/>
            <ac:spMk id="2" creationId="{9779DA34-BBA4-74A5-B693-25B554DFFFD0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1:26:40.597" v="300" actId="20577"/>
          <ac:spMkLst>
            <pc:docMk/>
            <pc:sldMk cId="3767394142" sldId="263"/>
            <ac:spMk id="3" creationId="{E6F9DE8F-954B-052C-6209-C876A409E26F}"/>
          </ac:spMkLst>
        </pc:spChg>
      </pc:sldChg>
      <pc:sldChg chg="addSp delSp modSp">
        <pc:chgData name="tales.araujoleonidas-W215132212" userId="S::w215132212@student.hccs.edu::09d6db45-e553-47e5-ae43-a7cf4ed3271d" providerId="AD" clId="Web-{0C51C462-AEA5-7BF4-4ED2-27676D9F5CE4}" dt="2023-11-28T21:33:23.356" v="313" actId="14100"/>
        <pc:sldMkLst>
          <pc:docMk/>
          <pc:sldMk cId="2455172628" sldId="264"/>
        </pc:sldMkLst>
        <pc:spChg chg="mod">
          <ac:chgData name="tales.araujoleonidas-W215132212" userId="S::w215132212@student.hccs.edu::09d6db45-e553-47e5-ae43-a7cf4ed3271d" providerId="AD" clId="Web-{0C51C462-AEA5-7BF4-4ED2-27676D9F5CE4}" dt="2023-11-28T21:25:01.622" v="291" actId="14100"/>
          <ac:spMkLst>
            <pc:docMk/>
            <pc:sldMk cId="2455172628" sldId="264"/>
            <ac:spMk id="2" creationId="{F8C6C0C9-D71A-1629-7F33-32760F4A5D58}"/>
          </ac:spMkLst>
        </pc:spChg>
        <pc:spChg chg="mod">
          <ac:chgData name="tales.araujoleonidas-W215132212" userId="S::w215132212@student.hccs.edu::09d6db45-e553-47e5-ae43-a7cf4ed3271d" providerId="AD" clId="Web-{0C51C462-AEA5-7BF4-4ED2-27676D9F5CE4}" dt="2023-11-28T21:33:23.356" v="313" actId="14100"/>
          <ac:spMkLst>
            <pc:docMk/>
            <pc:sldMk cId="2455172628" sldId="264"/>
            <ac:spMk id="3" creationId="{64F22A10-7C80-14CD-0F4A-BE489ED354A7}"/>
          </ac:spMkLst>
        </pc:spChg>
        <pc:spChg chg="add del mod">
          <ac:chgData name="tales.araujoleonidas-W215132212" userId="S::w215132212@student.hccs.edu::09d6db45-e553-47e5-ae43-a7cf4ed3271d" providerId="AD" clId="Web-{0C51C462-AEA5-7BF4-4ED2-27676D9F5CE4}" dt="2023-11-28T21:10:38.571" v="164"/>
          <ac:spMkLst>
            <pc:docMk/>
            <pc:sldMk cId="2455172628" sldId="264"/>
            <ac:spMk id="5" creationId="{72AE4DF2-6A1D-CF7D-1B18-C23CC6A681A0}"/>
          </ac:spMkLst>
        </pc:spChg>
        <pc:spChg chg="del">
          <ac:chgData name="tales.araujoleonidas-W215132212" userId="S::w215132212@student.hccs.edu::09d6db45-e553-47e5-ae43-a7cf4ed3271d" providerId="AD" clId="Web-{0C51C462-AEA5-7BF4-4ED2-27676D9F5CE4}" dt="2023-11-28T21:11:06.010" v="166"/>
          <ac:spMkLst>
            <pc:docMk/>
            <pc:sldMk cId="2455172628" sldId="264"/>
            <ac:spMk id="26" creationId="{04812C46-200A-4DEB-A05E-3ED6C68C2387}"/>
          </ac:spMkLst>
        </pc:spChg>
        <pc:spChg chg="del">
          <ac:chgData name="tales.araujoleonidas-W215132212" userId="S::w215132212@student.hccs.edu::09d6db45-e553-47e5-ae43-a7cf4ed3271d" providerId="AD" clId="Web-{0C51C462-AEA5-7BF4-4ED2-27676D9F5CE4}" dt="2023-11-28T21:11:06.010" v="166"/>
          <ac:spMkLst>
            <pc:docMk/>
            <pc:sldMk cId="2455172628" sldId="264"/>
            <ac:spMk id="28" creationId="{D1EA859B-E555-4109-94F3-6700E046E008}"/>
          </ac:spMkLst>
        </pc:spChg>
        <pc:spChg chg="add del">
          <ac:chgData name="tales.araujoleonidas-W215132212" userId="S::w215132212@student.hccs.edu::09d6db45-e553-47e5-ae43-a7cf4ed3271d" providerId="AD" clId="Web-{0C51C462-AEA5-7BF4-4ED2-27676D9F5CE4}" dt="2023-11-28T21:12:23.577" v="168"/>
          <ac:spMkLst>
            <pc:docMk/>
            <pc:sldMk cId="2455172628" sldId="264"/>
            <ac:spMk id="33" creationId="{687AFE0E-B37D-4531-AFE8-231C8348EAF1}"/>
          </ac:spMkLst>
        </pc:spChg>
        <pc:spChg chg="add">
          <ac:chgData name="tales.araujoleonidas-W215132212" userId="S::w215132212@student.hccs.edu::09d6db45-e553-47e5-ae43-a7cf4ed3271d" providerId="AD" clId="Web-{0C51C462-AEA5-7BF4-4ED2-27676D9F5CE4}" dt="2023-11-28T21:12:23.577" v="168"/>
          <ac:spMkLst>
            <pc:docMk/>
            <pc:sldMk cId="2455172628" sldId="264"/>
            <ac:spMk id="38" creationId="{D009D6D5-DAC2-4A8B-A17A-E206B9012D09}"/>
          </ac:spMkLst>
        </pc:spChg>
        <pc:picChg chg="add del mod">
          <ac:chgData name="tales.araujoleonidas-W215132212" userId="S::w215132212@student.hccs.edu::09d6db45-e553-47e5-ae43-a7cf4ed3271d" providerId="AD" clId="Web-{0C51C462-AEA5-7BF4-4ED2-27676D9F5CE4}" dt="2023-11-28T21:10:38.571" v="165"/>
          <ac:picMkLst>
            <pc:docMk/>
            <pc:sldMk cId="2455172628" sldId="264"/>
            <ac:picMk id="4" creationId="{4EA31F56-7A16-D1FC-3C8C-0E22E5F3A482}"/>
          </ac:picMkLst>
        </pc:picChg>
        <pc:picChg chg="add del mod ord">
          <ac:chgData name="tales.araujoleonidas-W215132212" userId="S::w215132212@student.hccs.edu::09d6db45-e553-47e5-ae43-a7cf4ed3271d" providerId="AD" clId="Web-{0C51C462-AEA5-7BF4-4ED2-27676D9F5CE4}" dt="2023-11-28T21:13:13.799" v="171"/>
          <ac:picMkLst>
            <pc:docMk/>
            <pc:sldMk cId="2455172628" sldId="264"/>
            <ac:picMk id="7" creationId="{573C2D26-6A09-21BE-D4BF-F25E3F29391E}"/>
          </ac:picMkLst>
        </pc:picChg>
      </pc:sldChg>
    </pc:docChg>
  </pc:docChgLst>
  <pc:docChgLst>
    <pc:chgData name="tales.araujoleonidas-W215132212" userId="S::w215132212@student.hccs.edu::09d6db45-e553-47e5-ae43-a7cf4ed3271d" providerId="AD" clId="Web-{D226DFDB-BBAD-880D-6DC6-2FE3F92DF863}"/>
    <pc:docChg chg="modSld">
      <pc:chgData name="tales.araujoleonidas-W215132212" userId="S::w215132212@student.hccs.edu::09d6db45-e553-47e5-ae43-a7cf4ed3271d" providerId="AD" clId="Web-{D226DFDB-BBAD-880D-6DC6-2FE3F92DF863}" dt="2023-11-29T22:55:51.346" v="6" actId="14100"/>
      <pc:docMkLst>
        <pc:docMk/>
      </pc:docMkLst>
      <pc:sldChg chg="modSp">
        <pc:chgData name="tales.araujoleonidas-W215132212" userId="S::w215132212@student.hccs.edu::09d6db45-e553-47e5-ae43-a7cf4ed3271d" providerId="AD" clId="Web-{D226DFDB-BBAD-880D-6DC6-2FE3F92DF863}" dt="2023-11-29T22:55:51.346" v="6" actId="14100"/>
        <pc:sldMkLst>
          <pc:docMk/>
          <pc:sldMk cId="2455172628" sldId="264"/>
        </pc:sldMkLst>
        <pc:spChg chg="mod">
          <ac:chgData name="tales.araujoleonidas-W215132212" userId="S::w215132212@student.hccs.edu::09d6db45-e553-47e5-ae43-a7cf4ed3271d" providerId="AD" clId="Web-{D226DFDB-BBAD-880D-6DC6-2FE3F92DF863}" dt="2023-11-29T22:55:51.346" v="6" actId="14100"/>
          <ac:spMkLst>
            <pc:docMk/>
            <pc:sldMk cId="2455172628" sldId="264"/>
            <ac:spMk id="3" creationId="{64F22A10-7C80-14CD-0F4A-BE489ED354A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195F9-EAC7-4895-B4BF-8A114F2AFB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58EF5BA8-BBB5-46B2-85D1-FD262AE60874}">
      <dgm:prSet/>
      <dgm:spPr/>
      <dgm:t>
        <a:bodyPr/>
        <a:lstStyle/>
        <a:p>
          <a:r>
            <a:rPr lang="en-US" b="0" i="0"/>
            <a:t>To provide accurate and predictive analysis to support healthcare providers in their diagnostic processes.</a:t>
          </a:r>
        </a:p>
      </dgm:t>
    </dgm:pt>
    <dgm:pt modelId="{5A7B2757-A7E5-4154-9CA4-9DC3E13B727B}" type="parTrans" cxnId="{9BC0C8A4-E6B6-4C70-B27C-AC290F514553}">
      <dgm:prSet/>
      <dgm:spPr/>
      <dgm:t>
        <a:bodyPr/>
        <a:lstStyle/>
        <a:p>
          <a:endParaRPr lang="en-US"/>
        </a:p>
      </dgm:t>
    </dgm:pt>
    <dgm:pt modelId="{73AD8DE6-18A6-45AF-9D4D-A3BDDE8FB7E6}" type="sibTrans" cxnId="{9BC0C8A4-E6B6-4C70-B27C-AC290F514553}">
      <dgm:prSet/>
      <dgm:spPr/>
      <dgm:t>
        <a:bodyPr/>
        <a:lstStyle/>
        <a:p>
          <a:endParaRPr lang="en-US"/>
        </a:p>
      </dgm:t>
    </dgm:pt>
    <dgm:pt modelId="{80E8B5E2-6C98-4FCE-99A4-7A409A29BAF3}">
      <dgm:prSet phldr="0"/>
      <dgm:spPr/>
      <dgm:t>
        <a:bodyPr/>
        <a:lstStyle/>
        <a:p>
          <a:r>
            <a:rPr lang="en-US" b="0" i="0"/>
            <a:t>To empower healthcare providers with advanced diagnostic support.</a:t>
          </a:r>
          <a:endParaRPr lang="en-US"/>
        </a:p>
      </dgm:t>
    </dgm:pt>
    <dgm:pt modelId="{2D491546-0522-4B94-B230-662CE465F85B}" type="parTrans" cxnId="{26CBE115-34F3-4A42-8119-16F502CC91F3}">
      <dgm:prSet/>
      <dgm:spPr/>
    </dgm:pt>
    <dgm:pt modelId="{FA8470E4-5E68-4E3B-A475-E1F39C822060}" type="sibTrans" cxnId="{26CBE115-34F3-4A42-8119-16F502CC91F3}">
      <dgm:prSet/>
      <dgm:spPr/>
      <dgm:t>
        <a:bodyPr/>
        <a:lstStyle/>
        <a:p>
          <a:endParaRPr lang="en-US"/>
        </a:p>
      </dgm:t>
    </dgm:pt>
    <dgm:pt modelId="{ECE1D101-F279-4F11-B5EF-E8B9B811CD4E}">
      <dgm:prSet phldr="0"/>
      <dgm:spPr/>
      <dgm:t>
        <a:bodyPr/>
        <a:lstStyle/>
        <a:p>
          <a:r>
            <a:rPr lang="en-US" b="0" i="0"/>
            <a:t>To improve patient care.</a:t>
          </a:r>
          <a:endParaRPr lang="en-US"/>
        </a:p>
      </dgm:t>
    </dgm:pt>
    <dgm:pt modelId="{EC452917-5D55-44C7-849D-23F9EC903124}" type="parTrans" cxnId="{972EC359-17E5-487F-A04E-8736E6950C72}">
      <dgm:prSet/>
      <dgm:spPr/>
    </dgm:pt>
    <dgm:pt modelId="{12496DBF-8384-464D-9AB9-60B487C190C5}" type="sibTrans" cxnId="{972EC359-17E5-487F-A04E-8736E6950C72}">
      <dgm:prSet/>
      <dgm:spPr/>
      <dgm:t>
        <a:bodyPr/>
        <a:lstStyle/>
        <a:p>
          <a:endParaRPr lang="en-US"/>
        </a:p>
      </dgm:t>
    </dgm:pt>
    <dgm:pt modelId="{DC7BEACF-C338-4E59-913D-EFDC5C3D3E36}" type="pres">
      <dgm:prSet presAssocID="{30B195F9-EAC7-4895-B4BF-8A114F2AFB1B}" presName="root" presStyleCnt="0">
        <dgm:presLayoutVars>
          <dgm:dir/>
          <dgm:resizeHandles val="exact"/>
        </dgm:presLayoutVars>
      </dgm:prSet>
      <dgm:spPr/>
    </dgm:pt>
    <dgm:pt modelId="{FD570EFC-280D-4203-A28C-2C0EA1716F9E}" type="pres">
      <dgm:prSet presAssocID="{58EF5BA8-BBB5-46B2-85D1-FD262AE60874}" presName="compNode" presStyleCnt="0"/>
      <dgm:spPr/>
    </dgm:pt>
    <dgm:pt modelId="{2A4E8AAA-780F-49EE-956E-9302C8AE768A}" type="pres">
      <dgm:prSet presAssocID="{58EF5BA8-BBB5-46B2-85D1-FD262AE60874}" presName="bgRect" presStyleLbl="bgShp" presStyleIdx="0" presStyleCnt="3"/>
      <dgm:spPr/>
    </dgm:pt>
    <dgm:pt modelId="{8D0E325D-AA1A-4901-B1C8-CB9767AA78A8}" type="pres">
      <dgm:prSet presAssocID="{58EF5BA8-BBB5-46B2-85D1-FD262AE608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A48869F-3057-4A10-8C44-062126298810}" type="pres">
      <dgm:prSet presAssocID="{58EF5BA8-BBB5-46B2-85D1-FD262AE60874}" presName="spaceRect" presStyleCnt="0"/>
      <dgm:spPr/>
    </dgm:pt>
    <dgm:pt modelId="{686A6C1F-53EB-4201-B99F-7B3D77287397}" type="pres">
      <dgm:prSet presAssocID="{58EF5BA8-BBB5-46B2-85D1-FD262AE60874}" presName="parTx" presStyleLbl="revTx" presStyleIdx="0" presStyleCnt="3">
        <dgm:presLayoutVars>
          <dgm:chMax val="0"/>
          <dgm:chPref val="0"/>
        </dgm:presLayoutVars>
      </dgm:prSet>
      <dgm:spPr/>
    </dgm:pt>
    <dgm:pt modelId="{7125449E-7A3E-4E2F-A546-C27D4542B43E}" type="pres">
      <dgm:prSet presAssocID="{73AD8DE6-18A6-45AF-9D4D-A3BDDE8FB7E6}" presName="sibTrans" presStyleCnt="0"/>
      <dgm:spPr/>
    </dgm:pt>
    <dgm:pt modelId="{941FF2E5-5097-480E-A1E6-D29192E41877}" type="pres">
      <dgm:prSet presAssocID="{80E8B5E2-6C98-4FCE-99A4-7A409A29BAF3}" presName="compNode" presStyleCnt="0"/>
      <dgm:spPr/>
    </dgm:pt>
    <dgm:pt modelId="{3AE69C43-1DAD-4640-9590-C91F6AA07880}" type="pres">
      <dgm:prSet presAssocID="{80E8B5E2-6C98-4FCE-99A4-7A409A29BAF3}" presName="bgRect" presStyleLbl="bgShp" presStyleIdx="1" presStyleCnt="3"/>
      <dgm:spPr/>
    </dgm:pt>
    <dgm:pt modelId="{1037D955-71DD-41A5-8EB6-4FE581397B27}" type="pres">
      <dgm:prSet presAssocID="{80E8B5E2-6C98-4FCE-99A4-7A409A29BA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5841CA9-E71F-42AB-9B90-C93A8FB92A61}" type="pres">
      <dgm:prSet presAssocID="{80E8B5E2-6C98-4FCE-99A4-7A409A29BAF3}" presName="spaceRect" presStyleCnt="0"/>
      <dgm:spPr/>
    </dgm:pt>
    <dgm:pt modelId="{4E805AA4-9746-43EF-8C9E-9B34BB38802D}" type="pres">
      <dgm:prSet presAssocID="{80E8B5E2-6C98-4FCE-99A4-7A409A29BAF3}" presName="parTx" presStyleLbl="revTx" presStyleIdx="1" presStyleCnt="3">
        <dgm:presLayoutVars>
          <dgm:chMax val="0"/>
          <dgm:chPref val="0"/>
        </dgm:presLayoutVars>
      </dgm:prSet>
      <dgm:spPr/>
    </dgm:pt>
    <dgm:pt modelId="{34A14792-2E15-4AF0-9EBE-9E8601224375}" type="pres">
      <dgm:prSet presAssocID="{FA8470E4-5E68-4E3B-A475-E1F39C822060}" presName="sibTrans" presStyleCnt="0"/>
      <dgm:spPr/>
    </dgm:pt>
    <dgm:pt modelId="{08CE7132-15A5-413D-8673-CD6773DA6861}" type="pres">
      <dgm:prSet presAssocID="{ECE1D101-F279-4F11-B5EF-E8B9B811CD4E}" presName="compNode" presStyleCnt="0"/>
      <dgm:spPr/>
    </dgm:pt>
    <dgm:pt modelId="{5D316A1A-3402-43B9-8D08-0D694293771F}" type="pres">
      <dgm:prSet presAssocID="{ECE1D101-F279-4F11-B5EF-E8B9B811CD4E}" presName="bgRect" presStyleLbl="bgShp" presStyleIdx="2" presStyleCnt="3"/>
      <dgm:spPr/>
    </dgm:pt>
    <dgm:pt modelId="{892C2C1E-EDB9-4E55-824A-B20BFD91E9EE}" type="pres">
      <dgm:prSet presAssocID="{ECE1D101-F279-4F11-B5EF-E8B9B811CD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B34219BA-0036-41F2-A8F4-4EF543E6EEC5}" type="pres">
      <dgm:prSet presAssocID="{ECE1D101-F279-4F11-B5EF-E8B9B811CD4E}" presName="spaceRect" presStyleCnt="0"/>
      <dgm:spPr/>
    </dgm:pt>
    <dgm:pt modelId="{1E3AC999-F561-4E10-8C04-0EE6DA87BFAF}" type="pres">
      <dgm:prSet presAssocID="{ECE1D101-F279-4F11-B5EF-E8B9B811CD4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CBE115-34F3-4A42-8119-16F502CC91F3}" srcId="{30B195F9-EAC7-4895-B4BF-8A114F2AFB1B}" destId="{80E8B5E2-6C98-4FCE-99A4-7A409A29BAF3}" srcOrd="1" destOrd="0" parTransId="{2D491546-0522-4B94-B230-662CE465F85B}" sibTransId="{FA8470E4-5E68-4E3B-A475-E1F39C822060}"/>
    <dgm:cxn modelId="{E0127825-BFF0-48A0-B5FD-23AADC6A32B4}" type="presOf" srcId="{30B195F9-EAC7-4895-B4BF-8A114F2AFB1B}" destId="{DC7BEACF-C338-4E59-913D-EFDC5C3D3E36}" srcOrd="0" destOrd="0" presId="urn:microsoft.com/office/officeart/2018/2/layout/IconVerticalSolidList"/>
    <dgm:cxn modelId="{05A8FE3E-8BBF-4A86-8B64-AA64EB422A82}" type="presOf" srcId="{80E8B5E2-6C98-4FCE-99A4-7A409A29BAF3}" destId="{4E805AA4-9746-43EF-8C9E-9B34BB38802D}" srcOrd="0" destOrd="0" presId="urn:microsoft.com/office/officeart/2018/2/layout/IconVerticalSolidList"/>
    <dgm:cxn modelId="{972EC359-17E5-487F-A04E-8736E6950C72}" srcId="{30B195F9-EAC7-4895-B4BF-8A114F2AFB1B}" destId="{ECE1D101-F279-4F11-B5EF-E8B9B811CD4E}" srcOrd="2" destOrd="0" parTransId="{EC452917-5D55-44C7-849D-23F9EC903124}" sibTransId="{12496DBF-8384-464D-9AB9-60B487C190C5}"/>
    <dgm:cxn modelId="{9BC0C8A4-E6B6-4C70-B27C-AC290F514553}" srcId="{30B195F9-EAC7-4895-B4BF-8A114F2AFB1B}" destId="{58EF5BA8-BBB5-46B2-85D1-FD262AE60874}" srcOrd="0" destOrd="0" parTransId="{5A7B2757-A7E5-4154-9CA4-9DC3E13B727B}" sibTransId="{73AD8DE6-18A6-45AF-9D4D-A3BDDE8FB7E6}"/>
    <dgm:cxn modelId="{BAC068ED-E781-47CC-B036-398FC04A377F}" type="presOf" srcId="{58EF5BA8-BBB5-46B2-85D1-FD262AE60874}" destId="{686A6C1F-53EB-4201-B99F-7B3D77287397}" srcOrd="0" destOrd="0" presId="urn:microsoft.com/office/officeart/2018/2/layout/IconVerticalSolidList"/>
    <dgm:cxn modelId="{24143AFF-086D-4973-A1E6-72E87CB99FA5}" type="presOf" srcId="{ECE1D101-F279-4F11-B5EF-E8B9B811CD4E}" destId="{1E3AC999-F561-4E10-8C04-0EE6DA87BFAF}" srcOrd="0" destOrd="0" presId="urn:microsoft.com/office/officeart/2018/2/layout/IconVerticalSolidList"/>
    <dgm:cxn modelId="{2C7406BF-B432-461F-BF59-A7958DA2C97A}" type="presParOf" srcId="{DC7BEACF-C338-4E59-913D-EFDC5C3D3E36}" destId="{FD570EFC-280D-4203-A28C-2C0EA1716F9E}" srcOrd="0" destOrd="0" presId="urn:microsoft.com/office/officeart/2018/2/layout/IconVerticalSolidList"/>
    <dgm:cxn modelId="{7BFB1DDF-C9A0-4F5D-A999-5A66B4823DA5}" type="presParOf" srcId="{FD570EFC-280D-4203-A28C-2C0EA1716F9E}" destId="{2A4E8AAA-780F-49EE-956E-9302C8AE768A}" srcOrd="0" destOrd="0" presId="urn:microsoft.com/office/officeart/2018/2/layout/IconVerticalSolidList"/>
    <dgm:cxn modelId="{87FAC4AD-3766-47D9-B17E-F24B3ADF8B88}" type="presParOf" srcId="{FD570EFC-280D-4203-A28C-2C0EA1716F9E}" destId="{8D0E325D-AA1A-4901-B1C8-CB9767AA78A8}" srcOrd="1" destOrd="0" presId="urn:microsoft.com/office/officeart/2018/2/layout/IconVerticalSolidList"/>
    <dgm:cxn modelId="{D4212334-9B68-4515-BB20-5AE83D488B78}" type="presParOf" srcId="{FD570EFC-280D-4203-A28C-2C0EA1716F9E}" destId="{0A48869F-3057-4A10-8C44-062126298810}" srcOrd="2" destOrd="0" presId="urn:microsoft.com/office/officeart/2018/2/layout/IconVerticalSolidList"/>
    <dgm:cxn modelId="{26CAAA42-0B65-4DD0-97A5-F1A1EF3103C7}" type="presParOf" srcId="{FD570EFC-280D-4203-A28C-2C0EA1716F9E}" destId="{686A6C1F-53EB-4201-B99F-7B3D77287397}" srcOrd="3" destOrd="0" presId="urn:microsoft.com/office/officeart/2018/2/layout/IconVerticalSolidList"/>
    <dgm:cxn modelId="{B91F32BE-5F77-437E-B9EB-5EBBA8122600}" type="presParOf" srcId="{DC7BEACF-C338-4E59-913D-EFDC5C3D3E36}" destId="{7125449E-7A3E-4E2F-A546-C27D4542B43E}" srcOrd="1" destOrd="0" presId="urn:microsoft.com/office/officeart/2018/2/layout/IconVerticalSolidList"/>
    <dgm:cxn modelId="{39967027-DFD3-493D-9063-9F91F835D5BE}" type="presParOf" srcId="{DC7BEACF-C338-4E59-913D-EFDC5C3D3E36}" destId="{941FF2E5-5097-480E-A1E6-D29192E41877}" srcOrd="2" destOrd="0" presId="urn:microsoft.com/office/officeart/2018/2/layout/IconVerticalSolidList"/>
    <dgm:cxn modelId="{0477BA67-8B4B-4CBA-9110-F8FFA2FA1C7D}" type="presParOf" srcId="{941FF2E5-5097-480E-A1E6-D29192E41877}" destId="{3AE69C43-1DAD-4640-9590-C91F6AA07880}" srcOrd="0" destOrd="0" presId="urn:microsoft.com/office/officeart/2018/2/layout/IconVerticalSolidList"/>
    <dgm:cxn modelId="{E527977E-25E6-4FDD-9404-B3E6B52B2D75}" type="presParOf" srcId="{941FF2E5-5097-480E-A1E6-D29192E41877}" destId="{1037D955-71DD-41A5-8EB6-4FE581397B27}" srcOrd="1" destOrd="0" presId="urn:microsoft.com/office/officeart/2018/2/layout/IconVerticalSolidList"/>
    <dgm:cxn modelId="{7CF855A0-2B23-44F6-BB38-DCF3AEFE1DE3}" type="presParOf" srcId="{941FF2E5-5097-480E-A1E6-D29192E41877}" destId="{85841CA9-E71F-42AB-9B90-C93A8FB92A61}" srcOrd="2" destOrd="0" presId="urn:microsoft.com/office/officeart/2018/2/layout/IconVerticalSolidList"/>
    <dgm:cxn modelId="{941D338A-1C81-42A0-BFCE-C24D2BB7FA11}" type="presParOf" srcId="{941FF2E5-5097-480E-A1E6-D29192E41877}" destId="{4E805AA4-9746-43EF-8C9E-9B34BB38802D}" srcOrd="3" destOrd="0" presId="urn:microsoft.com/office/officeart/2018/2/layout/IconVerticalSolidList"/>
    <dgm:cxn modelId="{56B33B91-FC96-4427-A6F6-F816AB8976AE}" type="presParOf" srcId="{DC7BEACF-C338-4E59-913D-EFDC5C3D3E36}" destId="{34A14792-2E15-4AF0-9EBE-9E8601224375}" srcOrd="3" destOrd="0" presId="urn:microsoft.com/office/officeart/2018/2/layout/IconVerticalSolidList"/>
    <dgm:cxn modelId="{6E1A46BA-3D5E-4344-9F4B-AC03EB391D1E}" type="presParOf" srcId="{DC7BEACF-C338-4E59-913D-EFDC5C3D3E36}" destId="{08CE7132-15A5-413D-8673-CD6773DA6861}" srcOrd="4" destOrd="0" presId="urn:microsoft.com/office/officeart/2018/2/layout/IconVerticalSolidList"/>
    <dgm:cxn modelId="{C208109C-C669-4925-AF36-62F924770B9D}" type="presParOf" srcId="{08CE7132-15A5-413D-8673-CD6773DA6861}" destId="{5D316A1A-3402-43B9-8D08-0D694293771F}" srcOrd="0" destOrd="0" presId="urn:microsoft.com/office/officeart/2018/2/layout/IconVerticalSolidList"/>
    <dgm:cxn modelId="{409DC331-74F3-4D0D-AD84-30EB46E166A9}" type="presParOf" srcId="{08CE7132-15A5-413D-8673-CD6773DA6861}" destId="{892C2C1E-EDB9-4E55-824A-B20BFD91E9EE}" srcOrd="1" destOrd="0" presId="urn:microsoft.com/office/officeart/2018/2/layout/IconVerticalSolidList"/>
    <dgm:cxn modelId="{15DC072F-B4E3-492C-B732-5008C130D4E5}" type="presParOf" srcId="{08CE7132-15A5-413D-8673-CD6773DA6861}" destId="{B34219BA-0036-41F2-A8F4-4EF543E6EEC5}" srcOrd="2" destOrd="0" presId="urn:microsoft.com/office/officeart/2018/2/layout/IconVerticalSolidList"/>
    <dgm:cxn modelId="{D887FDC3-D203-4F3A-857B-A511EB6B2E2D}" type="presParOf" srcId="{08CE7132-15A5-413D-8673-CD6773DA6861}" destId="{1E3AC999-F561-4E10-8C04-0EE6DA87B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E8AAA-780F-49EE-956E-9302C8AE768A}">
      <dsp:nvSpPr>
        <dsp:cNvPr id="0" name=""/>
        <dsp:cNvSpPr/>
      </dsp:nvSpPr>
      <dsp:spPr>
        <a:xfrm>
          <a:off x="0" y="473"/>
          <a:ext cx="10506456" cy="11074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E325D-AA1A-4901-B1C8-CB9767AA78A8}">
      <dsp:nvSpPr>
        <dsp:cNvPr id="0" name=""/>
        <dsp:cNvSpPr/>
      </dsp:nvSpPr>
      <dsp:spPr>
        <a:xfrm>
          <a:off x="334997" y="249644"/>
          <a:ext cx="609085" cy="609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A6C1F-53EB-4201-B99F-7B3D77287397}">
      <dsp:nvSpPr>
        <dsp:cNvPr id="0" name=""/>
        <dsp:cNvSpPr/>
      </dsp:nvSpPr>
      <dsp:spPr>
        <a:xfrm>
          <a:off x="1279080" y="473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To provide accurate and predictive analysis to support healthcare providers in their diagnostic processes.</a:t>
          </a:r>
        </a:p>
      </dsp:txBody>
      <dsp:txXfrm>
        <a:off x="1279080" y="473"/>
        <a:ext cx="9227375" cy="1107428"/>
      </dsp:txXfrm>
    </dsp:sp>
    <dsp:sp modelId="{3AE69C43-1DAD-4640-9590-C91F6AA07880}">
      <dsp:nvSpPr>
        <dsp:cNvPr id="0" name=""/>
        <dsp:cNvSpPr/>
      </dsp:nvSpPr>
      <dsp:spPr>
        <a:xfrm>
          <a:off x="0" y="1384759"/>
          <a:ext cx="10506456" cy="1107428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7D955-71DD-41A5-8EB6-4FE581397B27}">
      <dsp:nvSpPr>
        <dsp:cNvPr id="0" name=""/>
        <dsp:cNvSpPr/>
      </dsp:nvSpPr>
      <dsp:spPr>
        <a:xfrm>
          <a:off x="334997" y="1633931"/>
          <a:ext cx="609085" cy="609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05AA4-9746-43EF-8C9E-9B34BB38802D}">
      <dsp:nvSpPr>
        <dsp:cNvPr id="0" name=""/>
        <dsp:cNvSpPr/>
      </dsp:nvSpPr>
      <dsp:spPr>
        <a:xfrm>
          <a:off x="1279080" y="1384759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To empower healthcare providers with advanced diagnostic support.</a:t>
          </a:r>
          <a:endParaRPr lang="en-US" sz="2500" kern="1200"/>
        </a:p>
      </dsp:txBody>
      <dsp:txXfrm>
        <a:off x="1279080" y="1384759"/>
        <a:ext cx="9227375" cy="1107428"/>
      </dsp:txXfrm>
    </dsp:sp>
    <dsp:sp modelId="{5D316A1A-3402-43B9-8D08-0D694293771F}">
      <dsp:nvSpPr>
        <dsp:cNvPr id="0" name=""/>
        <dsp:cNvSpPr/>
      </dsp:nvSpPr>
      <dsp:spPr>
        <a:xfrm>
          <a:off x="0" y="2769045"/>
          <a:ext cx="10506456" cy="1107428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C2C1E-EDB9-4E55-824A-B20BFD91E9EE}">
      <dsp:nvSpPr>
        <dsp:cNvPr id="0" name=""/>
        <dsp:cNvSpPr/>
      </dsp:nvSpPr>
      <dsp:spPr>
        <a:xfrm>
          <a:off x="334997" y="3018217"/>
          <a:ext cx="609085" cy="609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AC999-F561-4E10-8C04-0EE6DA87BFAF}">
      <dsp:nvSpPr>
        <dsp:cNvPr id="0" name=""/>
        <dsp:cNvSpPr/>
      </dsp:nvSpPr>
      <dsp:spPr>
        <a:xfrm>
          <a:off x="1279080" y="2769045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To improve patient care.</a:t>
          </a:r>
          <a:endParaRPr lang="en-US" sz="2500" kern="1200"/>
        </a:p>
      </dsp:txBody>
      <dsp:txXfrm>
        <a:off x="1279080" y="2769045"/>
        <a:ext cx="9227375" cy="1107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octors discussing test results">
            <a:extLst>
              <a:ext uri="{FF2B5EF4-FFF2-40B4-BE49-F238E27FC236}">
                <a16:creationId xmlns:a16="http://schemas.microsoft.com/office/drawing/2014/main" id="{F8A4369D-928C-FB50-E754-95B7F1AC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7" r="602" b="-1"/>
          <a:stretch/>
        </p:blipFill>
        <p:spPr>
          <a:xfrm>
            <a:off x="0" y="503823"/>
            <a:ext cx="5850384" cy="585035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700" b="1" dirty="0"/>
              <a:t>AI Product Presentation: Medical Image Diagnostic Assistant</a:t>
            </a:r>
            <a:endParaRPr lang="en-US" sz="4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7732" y="4133584"/>
            <a:ext cx="5130798" cy="23070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Team A.I. Avengers: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Stanley Huynh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Win Ko Aung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Tales Araujo Leonidas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0073E-C5A8-5DB2-E71E-A38421D7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Medical Image Diagnostic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1813-8765-B7CA-DE98-3FBA99F6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818" y="4099876"/>
            <a:ext cx="5085580" cy="5601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Enhancing Diagnostics Through AI</a:t>
            </a:r>
          </a:p>
        </p:txBody>
      </p:sp>
      <p:sp>
        <p:nvSpPr>
          <p:cNvPr id="3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Scan of a human brain in a neurology clinic">
            <a:extLst>
              <a:ext uri="{FF2B5EF4-FFF2-40B4-BE49-F238E27FC236}">
                <a16:creationId xmlns:a16="http://schemas.microsoft.com/office/drawing/2014/main" id="{9373E130-450F-5A09-9986-5D9FC0336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r="2" b="2"/>
          <a:stretch/>
        </p:blipFill>
        <p:spPr>
          <a:xfrm>
            <a:off x="6235632" y="607036"/>
            <a:ext cx="5623621" cy="564743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9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FE9C1-E1D2-7FB0-D87E-13CD247C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Purpose</a:t>
            </a:r>
            <a:endParaRPr lang="en-US" sz="4800" dirty="0">
              <a:cs typeface="Calibri Light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8FEFC3-F98A-39CC-AAA8-BA356622E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112500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5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C0C9-D71A-1629-7F33-32760F4A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74687"/>
            <a:ext cx="5263222" cy="1604899"/>
          </a:xfrm>
        </p:spPr>
        <p:txBody>
          <a:bodyPr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Functionality</a:t>
            </a:r>
            <a:endParaRPr lang="en-US" sz="48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2A10-7C80-14CD-0F4A-BE489ED35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4403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25000"/>
              </a:lnSpc>
            </a:pPr>
            <a:r>
              <a:rPr lang="en-US" sz="2000" dirty="0">
                <a:ea typeface="+mn-lt"/>
                <a:cs typeface="+mn-lt"/>
              </a:rPr>
              <a:t>Features: </a:t>
            </a:r>
            <a:endParaRPr lang="en-US" sz="2000">
              <a:ea typeface="+mn-lt"/>
              <a:cs typeface="+mn-lt"/>
            </a:endParaRPr>
          </a:p>
          <a:p>
            <a:pPr lvl="1" algn="just">
              <a:lnSpc>
                <a:spcPct val="125000"/>
              </a:lnSpc>
            </a:pPr>
            <a:r>
              <a:rPr lang="en-US" sz="2000" b="1" dirty="0">
                <a:ea typeface="+mn-lt"/>
                <a:cs typeface="+mn-lt"/>
              </a:rPr>
              <a:t>X-ray Analysis</a:t>
            </a:r>
            <a:r>
              <a:rPr lang="en-US" sz="2000" dirty="0">
                <a:ea typeface="+mn-lt"/>
                <a:cs typeface="+mn-lt"/>
              </a:rPr>
              <a:t>: Detects anomalies in X-ray images. </a:t>
            </a:r>
            <a:endParaRPr lang="en-US" sz="2000" dirty="0">
              <a:cs typeface="Calibri"/>
            </a:endParaRPr>
          </a:p>
          <a:p>
            <a:pPr lvl="1" algn="just">
              <a:lnSpc>
                <a:spcPct val="125000"/>
              </a:lnSpc>
            </a:pPr>
            <a:r>
              <a:rPr lang="en-US" sz="2000" b="1" dirty="0">
                <a:ea typeface="+mn-lt"/>
                <a:cs typeface="+mn-lt"/>
              </a:rPr>
              <a:t>Ultrasound Scans</a:t>
            </a:r>
            <a:r>
              <a:rPr lang="en-US" sz="2000" dirty="0">
                <a:ea typeface="+mn-lt"/>
                <a:cs typeface="+mn-lt"/>
              </a:rPr>
              <a:t>: Identifies patterns and potential issues. </a:t>
            </a:r>
            <a:endParaRPr lang="en-US" sz="2000" dirty="0">
              <a:cs typeface="Calibri"/>
            </a:endParaRPr>
          </a:p>
          <a:p>
            <a:pPr lvl="1" algn="just">
              <a:lnSpc>
                <a:spcPct val="125000"/>
              </a:lnSpc>
            </a:pPr>
            <a:r>
              <a:rPr lang="en-US" sz="2000" b="1" dirty="0">
                <a:ea typeface="+mn-lt"/>
                <a:cs typeface="+mn-lt"/>
              </a:rPr>
              <a:t>MRI Analysis:</a:t>
            </a:r>
            <a:r>
              <a:rPr lang="en-US" sz="2000" dirty="0">
                <a:ea typeface="+mn-lt"/>
                <a:cs typeface="+mn-lt"/>
              </a:rPr>
              <a:t> Predicts abnormalities in brain structure and anatomy. </a:t>
            </a:r>
            <a:endParaRPr lang="en-US" sz="2000" dirty="0">
              <a:cs typeface="Calibri"/>
            </a:endParaRPr>
          </a:p>
          <a:p>
            <a:pPr algn="just">
              <a:lnSpc>
                <a:spcPct val="125000"/>
              </a:lnSpc>
            </a:pPr>
            <a:r>
              <a:rPr lang="en-US" sz="2000" dirty="0">
                <a:ea typeface="+mn-lt"/>
                <a:cs typeface="+mn-lt"/>
              </a:rPr>
              <a:t>User-Friendly Interface: Intuitive tools for healthcare providers to interpret and verify the Assistant's findings. 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7" name="Picture 6" descr="Healthcare technician reading CT scan">
            <a:extLst>
              <a:ext uri="{FF2B5EF4-FFF2-40B4-BE49-F238E27FC236}">
                <a16:creationId xmlns:a16="http://schemas.microsoft.com/office/drawing/2014/main" id="{573C2D26-6A09-21BE-D4BF-F25E3F293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3" r="2102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17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C0C9-D71A-1629-7F33-32760F4A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Ethical Considerations</a:t>
            </a:r>
          </a:p>
        </p:txBody>
      </p:sp>
      <p:pic>
        <p:nvPicPr>
          <p:cNvPr id="38" name="Graphic 37" descr="Bank">
            <a:extLst>
              <a:ext uri="{FF2B5EF4-FFF2-40B4-BE49-F238E27FC236}">
                <a16:creationId xmlns:a16="http://schemas.microsoft.com/office/drawing/2014/main" id="{214A6686-F528-B925-8E05-D2144202C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2A10-7C80-14CD-0F4A-BE489ED35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167769"/>
            <a:ext cx="5754896" cy="31974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14999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AI Ethicist / Government Regulator (Win Aung)</a:t>
            </a:r>
            <a:endParaRPr lang="en-US" sz="2000" b="1" dirty="0">
              <a:cs typeface="Calibri" panose="020F0502020204030204"/>
            </a:endParaRPr>
          </a:p>
          <a:p>
            <a:pPr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Bias Mitigation:</a:t>
            </a:r>
            <a:endParaRPr lang="en-US" sz="2000" dirty="0">
              <a:cs typeface="Calibri"/>
            </a:endParaRPr>
          </a:p>
          <a:p>
            <a:pPr lvl="1"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Diverse Dataset: Ensuring representation across demographics.</a:t>
            </a:r>
            <a:endParaRPr lang="en-US" sz="2000" dirty="0">
              <a:cs typeface="Calibri"/>
            </a:endParaRPr>
          </a:p>
          <a:p>
            <a:pPr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Transparency:</a:t>
            </a:r>
            <a:endParaRPr lang="en-US" sz="2000" dirty="0">
              <a:cs typeface="Calibri"/>
            </a:endParaRPr>
          </a:p>
          <a:p>
            <a:pPr lvl="1"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Explainable AI: Providing understandable insights for healthcare professionals.</a:t>
            </a:r>
            <a:endParaRPr lang="en-US" sz="2000" dirty="0">
              <a:cs typeface="Calibri"/>
            </a:endParaRPr>
          </a:p>
          <a:p>
            <a:pPr lvl="1"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Regulatory Compliance: Adhering to healthcare and AI industry standards.</a:t>
            </a:r>
            <a:endParaRPr lang="en-US" sz="2000" dirty="0">
              <a:cs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0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D8260-7258-B50C-0EE7-C10667CA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Ethical Considerations (Continued)</a:t>
            </a:r>
          </a:p>
        </p:txBody>
      </p:sp>
      <p:pic>
        <p:nvPicPr>
          <p:cNvPr id="36" name="Graphic 35" descr="Customer Review">
            <a:extLst>
              <a:ext uri="{FF2B5EF4-FFF2-40B4-BE49-F238E27FC236}">
                <a16:creationId xmlns:a16="http://schemas.microsoft.com/office/drawing/2014/main" id="{9AC64878-994E-3B0F-94FF-338687AAF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E38FB5D5-EBF0-FBD9-E7BF-67392656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167769"/>
            <a:ext cx="5754896" cy="31974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Consumer Advocate / Product Manager (Tales Araujo Leonidas) </a:t>
            </a:r>
            <a:endParaRPr lang="en-US">
              <a:cs typeface="Calibri" panose="020F0502020204030204"/>
            </a:endParaRPr>
          </a:p>
          <a:p>
            <a:pPr indent="0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User Advocacy: </a:t>
            </a:r>
          </a:p>
          <a:p>
            <a:pPr lvl="1" indent="0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Informed Consent: Ensuring users understand and agree to AI assistance. </a:t>
            </a:r>
          </a:p>
          <a:p>
            <a:pPr lvl="1" indent="0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Usability: Prioritizing features that enhance user experience. </a:t>
            </a:r>
          </a:p>
          <a:p>
            <a:pPr indent="0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Accessibility: </a:t>
            </a:r>
          </a:p>
          <a:p>
            <a:pPr lvl="1" indent="0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Addressing concerns related to user accessibility and affordability. 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FD206-B256-49F4-9528-1E413F0C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Ethical Considerations (Continued)</a:t>
            </a:r>
            <a:endParaRPr lang="en-US" sz="4000" dirty="0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53904A76-1733-73B4-9E8D-F491FF464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03E6-9954-306E-B7AD-9CB0F54E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167769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14999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Data Scientist (Stanley Huynh)</a:t>
            </a:r>
            <a:endParaRPr lang="en-US">
              <a:cs typeface="Calibri" panose="020F0502020204030204"/>
            </a:endParaRPr>
          </a:p>
          <a:p>
            <a:pPr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Privacy Measures:</a:t>
            </a:r>
          </a:p>
          <a:p>
            <a:pPr lvl="1"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Anonymization: Protecting patient data during AI model training.</a:t>
            </a:r>
          </a:p>
          <a:p>
            <a:pPr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Continuous Improvement:</a:t>
            </a:r>
          </a:p>
          <a:p>
            <a:pPr lvl="1" indent="0" algn="just">
              <a:lnSpc>
                <a:spcPct val="114999"/>
              </a:lnSpc>
            </a:pPr>
            <a:r>
              <a:rPr lang="en-US" sz="2000" dirty="0">
                <a:ea typeface="+mn-lt"/>
                <a:cs typeface="+mn-lt"/>
              </a:rPr>
              <a:t>Regular Updates: Enhancing model accuracy and reliability.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9DA34-BBA4-74A5-B693-25B554DF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Conclusion</a:t>
            </a:r>
            <a:endParaRPr lang="en-US" sz="4000" dirty="0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F5B41143-D6E8-FB78-9810-E722F5810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2" r="3" b="3"/>
          <a:stretch/>
        </p:blipFill>
        <p:spPr>
          <a:xfrm>
            <a:off x="-3055" y="-5753"/>
            <a:ext cx="5244044" cy="6637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DE8F-954B-052C-6209-C876A409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096332"/>
            <a:ext cx="5754896" cy="3995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25000"/>
              </a:lnSpc>
            </a:pPr>
            <a:r>
              <a:rPr lang="en-US" sz="2000" dirty="0">
                <a:ea typeface="+mn-lt"/>
                <a:cs typeface="+mn-lt"/>
              </a:rPr>
              <a:t>Our Medical Image Diagnostic Assistant is designed to provide accurate and predictive analysis, empowering healthcare providers with advanced diagnostic support prioritizing accuracy, transparency, user experience, and privacy. </a:t>
            </a:r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25000"/>
              </a:lnSpc>
            </a:pPr>
            <a:r>
              <a:rPr lang="en-US" sz="2000" dirty="0">
                <a:ea typeface="+mn-lt"/>
                <a:cs typeface="+mn-lt"/>
              </a:rPr>
              <a:t>We are committed to ongoing collaboration for continuous improvement in our mission, such as regular updates for enhanced accuracy and reliability to advance healthcare diagnostics.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AI Product Presentation: Medical Image Diagnostic Assistant</vt:lpstr>
      <vt:lpstr>Medical Image Diagnostic Assistant</vt:lpstr>
      <vt:lpstr>Purpose</vt:lpstr>
      <vt:lpstr>Functionality</vt:lpstr>
      <vt:lpstr>Ethical Considerations</vt:lpstr>
      <vt:lpstr>Ethical Considerations (Continued)</vt:lpstr>
      <vt:lpstr>Ethical Considerations (Continued)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325</cp:revision>
  <dcterms:created xsi:type="dcterms:W3CDTF">2023-11-28T18:57:47Z</dcterms:created>
  <dcterms:modified xsi:type="dcterms:W3CDTF">2023-11-30T01:05:09Z</dcterms:modified>
</cp:coreProperties>
</file>